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5"/>
  </p:notesMasterIdLst>
  <p:sldIdLst>
    <p:sldId id="272" r:id="rId2"/>
    <p:sldId id="266" r:id="rId3"/>
    <p:sldId id="273" r:id="rId4"/>
    <p:sldId id="267" r:id="rId5"/>
    <p:sldId id="274" r:id="rId6"/>
    <p:sldId id="275" r:id="rId7"/>
    <p:sldId id="276" r:id="rId8"/>
    <p:sldId id="268" r:id="rId9"/>
    <p:sldId id="277" r:id="rId10"/>
    <p:sldId id="278" r:id="rId11"/>
    <p:sldId id="271" r:id="rId12"/>
    <p:sldId id="269" r:id="rId13"/>
    <p:sldId id="270" r:id="rId14"/>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280"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2F1C4-CE23-4B17-8F24-BE6AC62B5DD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5151AD3-56D0-4892-9CC3-0245E0F61F03}">
      <dgm:prSet phldrT="[Text]" custT="1"/>
      <dgm:spPr/>
      <dgm:t>
        <a:bodyPr/>
        <a:lstStyle/>
        <a:p>
          <a:r>
            <a:rPr lang="en-US" sz="3600" dirty="0" smtClean="0"/>
            <a:t>Many “Sizes”</a:t>
          </a:r>
          <a:endParaRPr lang="en-US" sz="3600" dirty="0"/>
        </a:p>
      </dgm:t>
    </dgm:pt>
    <dgm:pt modelId="{251E6184-4BAA-4DDB-A10B-FABA4B4EC6AC}" type="parTrans" cxnId="{B3DE65D2-24BB-4268-AA0A-53ADA4D0C0D3}">
      <dgm:prSet/>
      <dgm:spPr/>
      <dgm:t>
        <a:bodyPr/>
        <a:lstStyle/>
        <a:p>
          <a:endParaRPr lang="en-US" sz="1600"/>
        </a:p>
      </dgm:t>
    </dgm:pt>
    <dgm:pt modelId="{8D6B5241-E3C8-447A-AED6-C9C8EC5B134E}" type="sibTrans" cxnId="{B3DE65D2-24BB-4268-AA0A-53ADA4D0C0D3}">
      <dgm:prSet/>
      <dgm:spPr/>
      <dgm:t>
        <a:bodyPr/>
        <a:lstStyle/>
        <a:p>
          <a:endParaRPr lang="en-US" sz="1600"/>
        </a:p>
      </dgm:t>
    </dgm:pt>
    <dgm:pt modelId="{C8B9AACC-6090-4E93-B112-FEF419B2C8C0}">
      <dgm:prSet phldrT="[Text]" custT="1"/>
      <dgm:spPr/>
      <dgm:t>
        <a:bodyPr/>
        <a:lstStyle/>
        <a:p>
          <a:r>
            <a:rPr lang="en-US" sz="3600" smtClean="0"/>
            <a:t>Low Latency</a:t>
          </a:r>
          <a:endParaRPr lang="en-US" sz="3600" dirty="0"/>
        </a:p>
      </dgm:t>
    </dgm:pt>
    <dgm:pt modelId="{A7E617ED-9935-4663-8F3F-C5929E3D596D}" type="parTrans" cxnId="{0839064A-C0A4-4793-98C9-AD59CECDA429}">
      <dgm:prSet/>
      <dgm:spPr/>
      <dgm:t>
        <a:bodyPr/>
        <a:lstStyle/>
        <a:p>
          <a:endParaRPr lang="en-US" sz="1600"/>
        </a:p>
      </dgm:t>
    </dgm:pt>
    <dgm:pt modelId="{189DEA9E-C25E-4034-8501-E0959F0E50DA}" type="sibTrans" cxnId="{0839064A-C0A4-4793-98C9-AD59CECDA429}">
      <dgm:prSet/>
      <dgm:spPr/>
      <dgm:t>
        <a:bodyPr/>
        <a:lstStyle/>
        <a:p>
          <a:endParaRPr lang="en-US" sz="1600"/>
        </a:p>
      </dgm:t>
    </dgm:pt>
    <dgm:pt modelId="{C5E6BC8D-1A4E-42C8-8E2C-7EC17FC2E1D1}">
      <dgm:prSet phldrT="[Text]" custT="1"/>
      <dgm:spPr/>
      <dgm:t>
        <a:bodyPr/>
        <a:lstStyle/>
        <a:p>
          <a:r>
            <a:rPr lang="en-US" sz="3600" dirty="0" smtClean="0"/>
            <a:t>Location Transparency</a:t>
          </a:r>
          <a:endParaRPr lang="en-US" sz="3600" dirty="0"/>
        </a:p>
      </dgm:t>
    </dgm:pt>
    <dgm:pt modelId="{D540C9D5-0D0F-4ED0-A8C6-5122EF89E0B8}" type="parTrans" cxnId="{B8151A82-97B0-4A6B-96BC-6914694D949A}">
      <dgm:prSet/>
      <dgm:spPr/>
      <dgm:t>
        <a:bodyPr/>
        <a:lstStyle/>
        <a:p>
          <a:endParaRPr lang="en-US" sz="1600"/>
        </a:p>
      </dgm:t>
    </dgm:pt>
    <dgm:pt modelId="{3984F889-9155-4B34-8DCE-A8EECAF129A9}" type="sibTrans" cxnId="{B8151A82-97B0-4A6B-96BC-6914694D949A}">
      <dgm:prSet/>
      <dgm:spPr/>
      <dgm:t>
        <a:bodyPr/>
        <a:lstStyle/>
        <a:p>
          <a:endParaRPr lang="en-US" sz="1600"/>
        </a:p>
      </dgm:t>
    </dgm:pt>
    <dgm:pt modelId="{DD879645-BB58-407B-A47E-D1FA7C57DE19}">
      <dgm:prSet phldrT="[Text]" custT="1"/>
      <dgm:spPr/>
      <dgm:t>
        <a:bodyPr/>
        <a:lstStyle/>
        <a:p>
          <a:r>
            <a:rPr lang="en-US" sz="3600" dirty="0" smtClean="0"/>
            <a:t>Support for heterogeneous storage and database engines</a:t>
          </a:r>
          <a:endParaRPr lang="en-US" sz="3600" dirty="0"/>
        </a:p>
      </dgm:t>
    </dgm:pt>
    <dgm:pt modelId="{DF9B7292-02E2-428F-9384-E2F91AD9145A}" type="parTrans" cxnId="{E0E559EE-F745-4296-9764-8F9C3499296E}">
      <dgm:prSet/>
      <dgm:spPr/>
      <dgm:t>
        <a:bodyPr/>
        <a:lstStyle/>
        <a:p>
          <a:endParaRPr lang="en-US" sz="1600"/>
        </a:p>
      </dgm:t>
    </dgm:pt>
    <dgm:pt modelId="{888118AD-0CFE-47C8-B0CF-5D705BEE4271}" type="sibTrans" cxnId="{E0E559EE-F745-4296-9764-8F9C3499296E}">
      <dgm:prSet/>
      <dgm:spPr/>
      <dgm:t>
        <a:bodyPr/>
        <a:lstStyle/>
        <a:p>
          <a:endParaRPr lang="en-US" sz="1600"/>
        </a:p>
      </dgm:t>
    </dgm:pt>
    <dgm:pt modelId="{C923180A-1F5E-4EDF-B1B4-BF296491DA39}">
      <dgm:prSet phldrT="[Text]" custT="1"/>
      <dgm:spPr/>
      <dgm:t>
        <a:bodyPr/>
        <a:lstStyle/>
        <a:p>
          <a:r>
            <a:rPr lang="en-US" sz="3600" dirty="0" smtClean="0"/>
            <a:t>Support for real time streaming databases for Internet of things</a:t>
          </a:r>
          <a:endParaRPr lang="en-US" sz="3600" b="0" dirty="0"/>
        </a:p>
      </dgm:t>
    </dgm:pt>
    <dgm:pt modelId="{64CF54F0-ABE1-4118-8E0E-503764491476}" type="parTrans" cxnId="{BCE5DB3A-467D-498D-996F-34F511A90A5C}">
      <dgm:prSet/>
      <dgm:spPr/>
      <dgm:t>
        <a:bodyPr/>
        <a:lstStyle/>
        <a:p>
          <a:endParaRPr lang="en-US" sz="1600"/>
        </a:p>
      </dgm:t>
    </dgm:pt>
    <dgm:pt modelId="{EAFD4255-150B-483D-854A-FCFF3E1C3818}" type="sibTrans" cxnId="{BCE5DB3A-467D-498D-996F-34F511A90A5C}">
      <dgm:prSet/>
      <dgm:spPr/>
      <dgm:t>
        <a:bodyPr/>
        <a:lstStyle/>
        <a:p>
          <a:endParaRPr lang="en-US" sz="1600"/>
        </a:p>
      </dgm:t>
    </dgm:pt>
    <dgm:pt modelId="{09E2EDBB-FB3E-4B60-875C-23AF617F3985}">
      <dgm:prSet phldrT="[Text]" custT="1"/>
      <dgm:spPr/>
      <dgm:t>
        <a:bodyPr/>
        <a:lstStyle/>
        <a:p>
          <a:r>
            <a:rPr lang="en-US" sz="3600" dirty="0" smtClean="0"/>
            <a:t>Allow users to operate on data without explicit knowledge of location</a:t>
          </a:r>
          <a:endParaRPr lang="en-US" sz="3600" dirty="0"/>
        </a:p>
      </dgm:t>
    </dgm:pt>
    <dgm:pt modelId="{E5138E13-E922-4691-9380-87EA04CDF907}" type="parTrans" cxnId="{E4F42334-EB63-40DE-94BB-2D0F07F5D639}">
      <dgm:prSet/>
      <dgm:spPr/>
      <dgm:t>
        <a:bodyPr/>
        <a:lstStyle/>
        <a:p>
          <a:endParaRPr lang="en-US" sz="1600"/>
        </a:p>
      </dgm:t>
    </dgm:pt>
    <dgm:pt modelId="{12A8F3F2-3EA0-4A05-ADCA-5CBAB885E305}" type="sibTrans" cxnId="{E4F42334-EB63-40DE-94BB-2D0F07F5D639}">
      <dgm:prSet/>
      <dgm:spPr/>
      <dgm:t>
        <a:bodyPr/>
        <a:lstStyle/>
        <a:p>
          <a:endParaRPr lang="en-US" sz="1600"/>
        </a:p>
      </dgm:t>
    </dgm:pt>
    <dgm:pt modelId="{69828DD0-2E32-4F6C-A058-089FD68D2688}">
      <dgm:prSet phldrT="[Text]" custT="1"/>
      <dgm:spPr/>
      <dgm:t>
        <a:bodyPr/>
        <a:lstStyle/>
        <a:p>
          <a:r>
            <a:rPr lang="en-US" sz="3600" dirty="0" smtClean="0"/>
            <a:t>Semantic completeness</a:t>
          </a:r>
          <a:endParaRPr lang="en-US" sz="3600" dirty="0"/>
        </a:p>
      </dgm:t>
    </dgm:pt>
    <dgm:pt modelId="{120E697C-AA30-49DF-AE49-3ED92BFFFC88}" type="parTrans" cxnId="{3E58EFFA-A994-4A17-BC5F-523C00BF94A8}">
      <dgm:prSet/>
      <dgm:spPr/>
      <dgm:t>
        <a:bodyPr/>
        <a:lstStyle/>
        <a:p>
          <a:endParaRPr lang="en-US" sz="1600"/>
        </a:p>
      </dgm:t>
    </dgm:pt>
    <dgm:pt modelId="{0C9F0D97-EAD5-49E6-8CAD-F271773C3304}" type="sibTrans" cxnId="{3E58EFFA-A994-4A17-BC5F-523C00BF94A8}">
      <dgm:prSet/>
      <dgm:spPr/>
      <dgm:t>
        <a:bodyPr/>
        <a:lstStyle/>
        <a:p>
          <a:endParaRPr lang="en-US" sz="1600"/>
        </a:p>
      </dgm:t>
    </dgm:pt>
    <dgm:pt modelId="{36442BD8-AFB5-4426-8917-120C26A660D3}">
      <dgm:prSet phldrT="[Text]" custT="1"/>
      <dgm:spPr/>
      <dgm:t>
        <a:bodyPr/>
        <a:lstStyle/>
        <a:p>
          <a:r>
            <a:rPr lang="en-US" sz="3600" dirty="0" smtClean="0"/>
            <a:t>Support the widest number of database operations with efficient connectors</a:t>
          </a:r>
          <a:endParaRPr lang="en-US" sz="3600" dirty="0"/>
        </a:p>
      </dgm:t>
    </dgm:pt>
    <dgm:pt modelId="{906FD663-E5A3-43B1-AAE9-A06A565E24EB}" type="parTrans" cxnId="{EC34266A-97F3-4C01-BB2A-DFADE64A3514}">
      <dgm:prSet/>
      <dgm:spPr/>
      <dgm:t>
        <a:bodyPr/>
        <a:lstStyle/>
        <a:p>
          <a:endParaRPr lang="en-US" sz="1600"/>
        </a:p>
      </dgm:t>
    </dgm:pt>
    <dgm:pt modelId="{147C7A00-873B-4838-BD4B-5421CEFEAF60}" type="sibTrans" cxnId="{EC34266A-97F3-4C01-BB2A-DFADE64A3514}">
      <dgm:prSet/>
      <dgm:spPr/>
      <dgm:t>
        <a:bodyPr/>
        <a:lstStyle/>
        <a:p>
          <a:endParaRPr lang="en-US" sz="1600"/>
        </a:p>
      </dgm:t>
    </dgm:pt>
    <dgm:pt modelId="{C135138A-2581-43ED-97DC-F00C591A7089}" type="pres">
      <dgm:prSet presAssocID="{C032F1C4-CE23-4B17-8F24-BE6AC62B5DD2}" presName="Name0" presStyleCnt="0">
        <dgm:presLayoutVars>
          <dgm:chMax/>
          <dgm:chPref val="3"/>
          <dgm:dir/>
          <dgm:animOne val="branch"/>
          <dgm:animLvl val="lvl"/>
        </dgm:presLayoutVars>
      </dgm:prSet>
      <dgm:spPr/>
      <dgm:t>
        <a:bodyPr/>
        <a:lstStyle/>
        <a:p>
          <a:endParaRPr lang="en-US"/>
        </a:p>
      </dgm:t>
    </dgm:pt>
    <dgm:pt modelId="{3CA46B5C-9E78-49CA-A6D2-2E235076C201}" type="pres">
      <dgm:prSet presAssocID="{75151AD3-56D0-4892-9CC3-0245E0F61F03}" presName="composite" presStyleCnt="0"/>
      <dgm:spPr/>
    </dgm:pt>
    <dgm:pt modelId="{2EF4D9C2-EC03-49CF-A67B-AC3D9BE2803F}" type="pres">
      <dgm:prSet presAssocID="{75151AD3-56D0-4892-9CC3-0245E0F61F03}" presName="FirstChild" presStyleLbl="revTx" presStyleIdx="0" presStyleCnt="4">
        <dgm:presLayoutVars>
          <dgm:chMax val="0"/>
          <dgm:chPref val="0"/>
          <dgm:bulletEnabled val="1"/>
        </dgm:presLayoutVars>
      </dgm:prSet>
      <dgm:spPr/>
      <dgm:t>
        <a:bodyPr/>
        <a:lstStyle/>
        <a:p>
          <a:endParaRPr lang="en-US"/>
        </a:p>
      </dgm:t>
    </dgm:pt>
    <dgm:pt modelId="{920B58A3-715F-4AB1-91DC-FE96634C2CAA}" type="pres">
      <dgm:prSet presAssocID="{75151AD3-56D0-4892-9CC3-0245E0F61F03}" presName="Parent" presStyleLbl="alignNode1" presStyleIdx="0" presStyleCnt="4">
        <dgm:presLayoutVars>
          <dgm:chMax val="3"/>
          <dgm:chPref val="3"/>
          <dgm:bulletEnabled val="1"/>
        </dgm:presLayoutVars>
      </dgm:prSet>
      <dgm:spPr/>
      <dgm:t>
        <a:bodyPr/>
        <a:lstStyle/>
        <a:p>
          <a:endParaRPr lang="en-US"/>
        </a:p>
      </dgm:t>
    </dgm:pt>
    <dgm:pt modelId="{A61DB943-2B0C-4E4E-AA0C-E7D013309B37}" type="pres">
      <dgm:prSet presAssocID="{75151AD3-56D0-4892-9CC3-0245E0F61F03}" presName="Accent" presStyleLbl="parChTrans1D1" presStyleIdx="0" presStyleCnt="4"/>
      <dgm:spPr/>
    </dgm:pt>
    <dgm:pt modelId="{2D234D41-5340-444A-B68E-C32B7B45BE8F}" type="pres">
      <dgm:prSet presAssocID="{8D6B5241-E3C8-447A-AED6-C9C8EC5B134E}" presName="sibTrans" presStyleCnt="0"/>
      <dgm:spPr/>
    </dgm:pt>
    <dgm:pt modelId="{B2F0F5FD-7B7F-4122-B7DC-E7C03A000E52}" type="pres">
      <dgm:prSet presAssocID="{C8B9AACC-6090-4E93-B112-FEF419B2C8C0}" presName="composite" presStyleCnt="0"/>
      <dgm:spPr/>
    </dgm:pt>
    <dgm:pt modelId="{1E4C67F6-449B-4963-857D-0D137317A0F8}" type="pres">
      <dgm:prSet presAssocID="{C8B9AACC-6090-4E93-B112-FEF419B2C8C0}" presName="FirstChild" presStyleLbl="revTx" presStyleIdx="1" presStyleCnt="4">
        <dgm:presLayoutVars>
          <dgm:chMax val="0"/>
          <dgm:chPref val="0"/>
          <dgm:bulletEnabled val="1"/>
        </dgm:presLayoutVars>
      </dgm:prSet>
      <dgm:spPr/>
      <dgm:t>
        <a:bodyPr/>
        <a:lstStyle/>
        <a:p>
          <a:endParaRPr lang="en-US"/>
        </a:p>
      </dgm:t>
    </dgm:pt>
    <dgm:pt modelId="{BBECC052-2E19-4CE2-A09E-B5E58346D410}" type="pres">
      <dgm:prSet presAssocID="{C8B9AACC-6090-4E93-B112-FEF419B2C8C0}" presName="Parent" presStyleLbl="alignNode1" presStyleIdx="1" presStyleCnt="4">
        <dgm:presLayoutVars>
          <dgm:chMax val="3"/>
          <dgm:chPref val="3"/>
          <dgm:bulletEnabled val="1"/>
        </dgm:presLayoutVars>
      </dgm:prSet>
      <dgm:spPr/>
      <dgm:t>
        <a:bodyPr/>
        <a:lstStyle/>
        <a:p>
          <a:endParaRPr lang="en-US"/>
        </a:p>
      </dgm:t>
    </dgm:pt>
    <dgm:pt modelId="{3C602F79-DFEF-4A99-A2CA-A6FA9AA0A592}" type="pres">
      <dgm:prSet presAssocID="{C8B9AACC-6090-4E93-B112-FEF419B2C8C0}" presName="Accent" presStyleLbl="parChTrans1D1" presStyleIdx="1" presStyleCnt="4"/>
      <dgm:spPr/>
    </dgm:pt>
    <dgm:pt modelId="{CBDF71F9-3267-4C3B-9336-995D77728088}" type="pres">
      <dgm:prSet presAssocID="{189DEA9E-C25E-4034-8501-E0959F0E50DA}" presName="sibTrans" presStyleCnt="0"/>
      <dgm:spPr/>
    </dgm:pt>
    <dgm:pt modelId="{48C836D3-7447-4018-B727-74F16C74182A}" type="pres">
      <dgm:prSet presAssocID="{C5E6BC8D-1A4E-42C8-8E2C-7EC17FC2E1D1}" presName="composite" presStyleCnt="0"/>
      <dgm:spPr/>
    </dgm:pt>
    <dgm:pt modelId="{3F7FDC37-2CCC-48E3-ABDF-E4DAA13D95AC}" type="pres">
      <dgm:prSet presAssocID="{C5E6BC8D-1A4E-42C8-8E2C-7EC17FC2E1D1}" presName="FirstChild" presStyleLbl="revTx" presStyleIdx="2" presStyleCnt="4">
        <dgm:presLayoutVars>
          <dgm:chMax val="0"/>
          <dgm:chPref val="0"/>
          <dgm:bulletEnabled val="1"/>
        </dgm:presLayoutVars>
      </dgm:prSet>
      <dgm:spPr/>
      <dgm:t>
        <a:bodyPr/>
        <a:lstStyle/>
        <a:p>
          <a:endParaRPr lang="en-US"/>
        </a:p>
      </dgm:t>
    </dgm:pt>
    <dgm:pt modelId="{015A3998-3B18-4BFF-91CA-F36F87726649}" type="pres">
      <dgm:prSet presAssocID="{C5E6BC8D-1A4E-42C8-8E2C-7EC17FC2E1D1}" presName="Parent" presStyleLbl="alignNode1" presStyleIdx="2" presStyleCnt="4">
        <dgm:presLayoutVars>
          <dgm:chMax val="3"/>
          <dgm:chPref val="3"/>
          <dgm:bulletEnabled val="1"/>
        </dgm:presLayoutVars>
      </dgm:prSet>
      <dgm:spPr/>
      <dgm:t>
        <a:bodyPr/>
        <a:lstStyle/>
        <a:p>
          <a:endParaRPr lang="en-US"/>
        </a:p>
      </dgm:t>
    </dgm:pt>
    <dgm:pt modelId="{4BBC3B31-E4A5-4953-A405-3DF5E1C79F12}" type="pres">
      <dgm:prSet presAssocID="{C5E6BC8D-1A4E-42C8-8E2C-7EC17FC2E1D1}" presName="Accent" presStyleLbl="parChTrans1D1" presStyleIdx="2" presStyleCnt="4"/>
      <dgm:spPr/>
    </dgm:pt>
    <dgm:pt modelId="{4991E3C6-92F8-456C-9829-F852B2DB0E74}" type="pres">
      <dgm:prSet presAssocID="{3984F889-9155-4B34-8DCE-A8EECAF129A9}" presName="sibTrans" presStyleCnt="0"/>
      <dgm:spPr/>
    </dgm:pt>
    <dgm:pt modelId="{27233F3C-0914-4AB8-9BAE-D798E3B80153}" type="pres">
      <dgm:prSet presAssocID="{69828DD0-2E32-4F6C-A058-089FD68D2688}" presName="composite" presStyleCnt="0"/>
      <dgm:spPr/>
    </dgm:pt>
    <dgm:pt modelId="{01125A16-1664-48D4-BC86-DE26D63A254F}" type="pres">
      <dgm:prSet presAssocID="{69828DD0-2E32-4F6C-A058-089FD68D2688}" presName="FirstChild" presStyleLbl="revTx" presStyleIdx="3" presStyleCnt="4">
        <dgm:presLayoutVars>
          <dgm:chMax val="0"/>
          <dgm:chPref val="0"/>
          <dgm:bulletEnabled val="1"/>
        </dgm:presLayoutVars>
      </dgm:prSet>
      <dgm:spPr/>
      <dgm:t>
        <a:bodyPr/>
        <a:lstStyle/>
        <a:p>
          <a:endParaRPr lang="en-US"/>
        </a:p>
      </dgm:t>
    </dgm:pt>
    <dgm:pt modelId="{265BA78E-274F-42E0-948E-E3AABA066479}" type="pres">
      <dgm:prSet presAssocID="{69828DD0-2E32-4F6C-A058-089FD68D2688}" presName="Parent" presStyleLbl="alignNode1" presStyleIdx="3" presStyleCnt="4">
        <dgm:presLayoutVars>
          <dgm:chMax val="3"/>
          <dgm:chPref val="3"/>
          <dgm:bulletEnabled val="1"/>
        </dgm:presLayoutVars>
      </dgm:prSet>
      <dgm:spPr/>
      <dgm:t>
        <a:bodyPr/>
        <a:lstStyle/>
        <a:p>
          <a:endParaRPr lang="en-US"/>
        </a:p>
      </dgm:t>
    </dgm:pt>
    <dgm:pt modelId="{8D5815ED-C665-451D-BA69-377E79E18A59}" type="pres">
      <dgm:prSet presAssocID="{69828DD0-2E32-4F6C-A058-089FD68D2688}" presName="Accent" presStyleLbl="parChTrans1D1" presStyleIdx="3" presStyleCnt="4"/>
      <dgm:spPr/>
    </dgm:pt>
  </dgm:ptLst>
  <dgm:cxnLst>
    <dgm:cxn modelId="{E0E559EE-F745-4296-9764-8F9C3499296E}" srcId="{75151AD3-56D0-4892-9CC3-0245E0F61F03}" destId="{DD879645-BB58-407B-A47E-D1FA7C57DE19}" srcOrd="0" destOrd="0" parTransId="{DF9B7292-02E2-428F-9384-E2F91AD9145A}" sibTransId="{888118AD-0CFE-47C8-B0CF-5D705BEE4271}"/>
    <dgm:cxn modelId="{1CE9F1D1-5874-EA41-94C3-7B983B324C01}" type="presOf" srcId="{C8B9AACC-6090-4E93-B112-FEF419B2C8C0}" destId="{BBECC052-2E19-4CE2-A09E-B5E58346D410}" srcOrd="0" destOrd="0" presId="urn:microsoft.com/office/officeart/2011/layout/TabList"/>
    <dgm:cxn modelId="{AD236119-5D76-0F4A-947A-604B92E76E34}" type="presOf" srcId="{C5E6BC8D-1A4E-42C8-8E2C-7EC17FC2E1D1}" destId="{015A3998-3B18-4BFF-91CA-F36F87726649}" srcOrd="0" destOrd="0" presId="urn:microsoft.com/office/officeart/2011/layout/TabList"/>
    <dgm:cxn modelId="{AD489821-318E-A64E-93DB-230F5793E578}" type="presOf" srcId="{C032F1C4-CE23-4B17-8F24-BE6AC62B5DD2}" destId="{C135138A-2581-43ED-97DC-F00C591A7089}" srcOrd="0" destOrd="0" presId="urn:microsoft.com/office/officeart/2011/layout/TabList"/>
    <dgm:cxn modelId="{3EFA0A29-DB77-B049-A022-77FE2A6EE621}" type="presOf" srcId="{75151AD3-56D0-4892-9CC3-0245E0F61F03}" destId="{920B58A3-715F-4AB1-91DC-FE96634C2CAA}" srcOrd="0" destOrd="0" presId="urn:microsoft.com/office/officeart/2011/layout/TabList"/>
    <dgm:cxn modelId="{0839064A-C0A4-4793-98C9-AD59CECDA429}" srcId="{C032F1C4-CE23-4B17-8F24-BE6AC62B5DD2}" destId="{C8B9AACC-6090-4E93-B112-FEF419B2C8C0}" srcOrd="1" destOrd="0" parTransId="{A7E617ED-9935-4663-8F3F-C5929E3D596D}" sibTransId="{189DEA9E-C25E-4034-8501-E0959F0E50DA}"/>
    <dgm:cxn modelId="{3E58EFFA-A994-4A17-BC5F-523C00BF94A8}" srcId="{C032F1C4-CE23-4B17-8F24-BE6AC62B5DD2}" destId="{69828DD0-2E32-4F6C-A058-089FD68D2688}" srcOrd="3" destOrd="0" parTransId="{120E697C-AA30-49DF-AE49-3ED92BFFFC88}" sibTransId="{0C9F0D97-EAD5-49E6-8CAD-F271773C3304}"/>
    <dgm:cxn modelId="{BC535D7E-AA1F-4644-929E-DD3413096919}" type="presOf" srcId="{09E2EDBB-FB3E-4B60-875C-23AF617F3985}" destId="{3F7FDC37-2CCC-48E3-ABDF-E4DAA13D95AC}" srcOrd="0" destOrd="0" presId="urn:microsoft.com/office/officeart/2011/layout/TabList"/>
    <dgm:cxn modelId="{31BBFCFA-476F-F049-8DB2-B7D5CC0AEA7B}" type="presOf" srcId="{C923180A-1F5E-4EDF-B1B4-BF296491DA39}" destId="{1E4C67F6-449B-4963-857D-0D137317A0F8}" srcOrd="0" destOrd="0" presId="urn:microsoft.com/office/officeart/2011/layout/TabList"/>
    <dgm:cxn modelId="{BCE5DB3A-467D-498D-996F-34F511A90A5C}" srcId="{C8B9AACC-6090-4E93-B112-FEF419B2C8C0}" destId="{C923180A-1F5E-4EDF-B1B4-BF296491DA39}" srcOrd="0" destOrd="0" parTransId="{64CF54F0-ABE1-4118-8E0E-503764491476}" sibTransId="{EAFD4255-150B-483D-854A-FCFF3E1C3818}"/>
    <dgm:cxn modelId="{B8151A82-97B0-4A6B-96BC-6914694D949A}" srcId="{C032F1C4-CE23-4B17-8F24-BE6AC62B5DD2}" destId="{C5E6BC8D-1A4E-42C8-8E2C-7EC17FC2E1D1}" srcOrd="2" destOrd="0" parTransId="{D540C9D5-0D0F-4ED0-A8C6-5122EF89E0B8}" sibTransId="{3984F889-9155-4B34-8DCE-A8EECAF129A9}"/>
    <dgm:cxn modelId="{B3DE65D2-24BB-4268-AA0A-53ADA4D0C0D3}" srcId="{C032F1C4-CE23-4B17-8F24-BE6AC62B5DD2}" destId="{75151AD3-56D0-4892-9CC3-0245E0F61F03}" srcOrd="0" destOrd="0" parTransId="{251E6184-4BAA-4DDB-A10B-FABA4B4EC6AC}" sibTransId="{8D6B5241-E3C8-447A-AED6-C9C8EC5B134E}"/>
    <dgm:cxn modelId="{79E946CA-5BA9-AB4A-A1F4-F873FEEB01E0}" type="presOf" srcId="{36442BD8-AFB5-4426-8917-120C26A660D3}" destId="{01125A16-1664-48D4-BC86-DE26D63A254F}" srcOrd="0" destOrd="0" presId="urn:microsoft.com/office/officeart/2011/layout/TabList"/>
    <dgm:cxn modelId="{EC34266A-97F3-4C01-BB2A-DFADE64A3514}" srcId="{69828DD0-2E32-4F6C-A058-089FD68D2688}" destId="{36442BD8-AFB5-4426-8917-120C26A660D3}" srcOrd="0" destOrd="0" parTransId="{906FD663-E5A3-43B1-AAE9-A06A565E24EB}" sibTransId="{147C7A00-873B-4838-BD4B-5421CEFEAF60}"/>
    <dgm:cxn modelId="{4CB97D40-F9C0-3A43-A7CE-C22699F9B39C}" type="presOf" srcId="{69828DD0-2E32-4F6C-A058-089FD68D2688}" destId="{265BA78E-274F-42E0-948E-E3AABA066479}" srcOrd="0" destOrd="0" presId="urn:microsoft.com/office/officeart/2011/layout/TabList"/>
    <dgm:cxn modelId="{E4F42334-EB63-40DE-94BB-2D0F07F5D639}" srcId="{C5E6BC8D-1A4E-42C8-8E2C-7EC17FC2E1D1}" destId="{09E2EDBB-FB3E-4B60-875C-23AF617F3985}" srcOrd="0" destOrd="0" parTransId="{E5138E13-E922-4691-9380-87EA04CDF907}" sibTransId="{12A8F3F2-3EA0-4A05-ADCA-5CBAB885E305}"/>
    <dgm:cxn modelId="{92C74E61-0755-3340-A9E4-61A67318103D}" type="presOf" srcId="{DD879645-BB58-407B-A47E-D1FA7C57DE19}" destId="{2EF4D9C2-EC03-49CF-A67B-AC3D9BE2803F}" srcOrd="0" destOrd="0" presId="urn:microsoft.com/office/officeart/2011/layout/TabList"/>
    <dgm:cxn modelId="{FDE980E4-DBD6-DD47-AE1E-48BB97136668}" type="presParOf" srcId="{C135138A-2581-43ED-97DC-F00C591A7089}" destId="{3CA46B5C-9E78-49CA-A6D2-2E235076C201}" srcOrd="0" destOrd="0" presId="urn:microsoft.com/office/officeart/2011/layout/TabList"/>
    <dgm:cxn modelId="{842AA53E-82D0-8D4F-B4FE-BF548B13976A}" type="presParOf" srcId="{3CA46B5C-9E78-49CA-A6D2-2E235076C201}" destId="{2EF4D9C2-EC03-49CF-A67B-AC3D9BE2803F}" srcOrd="0" destOrd="0" presId="urn:microsoft.com/office/officeart/2011/layout/TabList"/>
    <dgm:cxn modelId="{A944E635-5FDE-F14E-B2B7-81A821F939E0}" type="presParOf" srcId="{3CA46B5C-9E78-49CA-A6D2-2E235076C201}" destId="{920B58A3-715F-4AB1-91DC-FE96634C2CAA}" srcOrd="1" destOrd="0" presId="urn:microsoft.com/office/officeart/2011/layout/TabList"/>
    <dgm:cxn modelId="{F3FEBC32-CDE4-C24C-B2EF-620410792788}" type="presParOf" srcId="{3CA46B5C-9E78-49CA-A6D2-2E235076C201}" destId="{A61DB943-2B0C-4E4E-AA0C-E7D013309B37}" srcOrd="2" destOrd="0" presId="urn:microsoft.com/office/officeart/2011/layout/TabList"/>
    <dgm:cxn modelId="{61D924F8-13B0-D84C-AB1A-70B7CEA5895E}" type="presParOf" srcId="{C135138A-2581-43ED-97DC-F00C591A7089}" destId="{2D234D41-5340-444A-B68E-C32B7B45BE8F}" srcOrd="1" destOrd="0" presId="urn:microsoft.com/office/officeart/2011/layout/TabList"/>
    <dgm:cxn modelId="{D0B22830-3BB6-8546-80C6-F43DAF004203}" type="presParOf" srcId="{C135138A-2581-43ED-97DC-F00C591A7089}" destId="{B2F0F5FD-7B7F-4122-B7DC-E7C03A000E52}" srcOrd="2" destOrd="0" presId="urn:microsoft.com/office/officeart/2011/layout/TabList"/>
    <dgm:cxn modelId="{5213CB47-B563-A14B-8793-7AB775A74D76}" type="presParOf" srcId="{B2F0F5FD-7B7F-4122-B7DC-E7C03A000E52}" destId="{1E4C67F6-449B-4963-857D-0D137317A0F8}" srcOrd="0" destOrd="0" presId="urn:microsoft.com/office/officeart/2011/layout/TabList"/>
    <dgm:cxn modelId="{95A40B72-7DD3-5E45-A2EF-F809423F9FA6}" type="presParOf" srcId="{B2F0F5FD-7B7F-4122-B7DC-E7C03A000E52}" destId="{BBECC052-2E19-4CE2-A09E-B5E58346D410}" srcOrd="1" destOrd="0" presId="urn:microsoft.com/office/officeart/2011/layout/TabList"/>
    <dgm:cxn modelId="{BAB1F3DC-9F6C-7944-8BE7-C1BA41CA6FFE}" type="presParOf" srcId="{B2F0F5FD-7B7F-4122-B7DC-E7C03A000E52}" destId="{3C602F79-DFEF-4A99-A2CA-A6FA9AA0A592}" srcOrd="2" destOrd="0" presId="urn:microsoft.com/office/officeart/2011/layout/TabList"/>
    <dgm:cxn modelId="{5CA99574-2CB6-FD4E-8338-388065E6A0E7}" type="presParOf" srcId="{C135138A-2581-43ED-97DC-F00C591A7089}" destId="{CBDF71F9-3267-4C3B-9336-995D77728088}" srcOrd="3" destOrd="0" presId="urn:microsoft.com/office/officeart/2011/layout/TabList"/>
    <dgm:cxn modelId="{973A6146-F914-0441-A1D5-5300A88A67C4}" type="presParOf" srcId="{C135138A-2581-43ED-97DC-F00C591A7089}" destId="{48C836D3-7447-4018-B727-74F16C74182A}" srcOrd="4" destOrd="0" presId="urn:microsoft.com/office/officeart/2011/layout/TabList"/>
    <dgm:cxn modelId="{7447E596-4EC6-A541-BBA9-EC37DCF8F8DE}" type="presParOf" srcId="{48C836D3-7447-4018-B727-74F16C74182A}" destId="{3F7FDC37-2CCC-48E3-ABDF-E4DAA13D95AC}" srcOrd="0" destOrd="0" presId="urn:microsoft.com/office/officeart/2011/layout/TabList"/>
    <dgm:cxn modelId="{81AAA848-81B9-2349-AAA4-970054B5C294}" type="presParOf" srcId="{48C836D3-7447-4018-B727-74F16C74182A}" destId="{015A3998-3B18-4BFF-91CA-F36F87726649}" srcOrd="1" destOrd="0" presId="urn:microsoft.com/office/officeart/2011/layout/TabList"/>
    <dgm:cxn modelId="{106927E0-9186-8B42-96C3-3C37BBAAA903}" type="presParOf" srcId="{48C836D3-7447-4018-B727-74F16C74182A}" destId="{4BBC3B31-E4A5-4953-A405-3DF5E1C79F12}" srcOrd="2" destOrd="0" presId="urn:microsoft.com/office/officeart/2011/layout/TabList"/>
    <dgm:cxn modelId="{C1E2E072-1E45-B549-B46C-CA222CBC92CA}" type="presParOf" srcId="{C135138A-2581-43ED-97DC-F00C591A7089}" destId="{4991E3C6-92F8-456C-9829-F852B2DB0E74}" srcOrd="5" destOrd="0" presId="urn:microsoft.com/office/officeart/2011/layout/TabList"/>
    <dgm:cxn modelId="{4599BE52-1E7A-9141-850C-DBFB3DD2490F}" type="presParOf" srcId="{C135138A-2581-43ED-97DC-F00C591A7089}" destId="{27233F3C-0914-4AB8-9BAE-D798E3B80153}" srcOrd="6" destOrd="0" presId="urn:microsoft.com/office/officeart/2011/layout/TabList"/>
    <dgm:cxn modelId="{04313F50-0BD4-4A46-AC96-3F1F43240E5A}" type="presParOf" srcId="{27233F3C-0914-4AB8-9BAE-D798E3B80153}" destId="{01125A16-1664-48D4-BC86-DE26D63A254F}" srcOrd="0" destOrd="0" presId="urn:microsoft.com/office/officeart/2011/layout/TabList"/>
    <dgm:cxn modelId="{940C9E90-F4BE-EE4A-B054-D2E44874DECE}" type="presParOf" srcId="{27233F3C-0914-4AB8-9BAE-D798E3B80153}" destId="{265BA78E-274F-42E0-948E-E3AABA066479}" srcOrd="1" destOrd="0" presId="urn:microsoft.com/office/officeart/2011/layout/TabList"/>
    <dgm:cxn modelId="{83569D81-3949-4F4D-AE40-F229340C4624}" type="presParOf" srcId="{27233F3C-0914-4AB8-9BAE-D798E3B80153}" destId="{8D5815ED-C665-451D-BA69-377E79E18A5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2F1C4-CE23-4B17-8F24-BE6AC62B5DD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5151AD3-56D0-4892-9CC3-0245E0F61F03}">
      <dgm:prSet phldrT="[Text]" custT="1"/>
      <dgm:spPr/>
      <dgm:t>
        <a:bodyPr/>
        <a:lstStyle/>
        <a:p>
          <a:r>
            <a:rPr lang="en-US" sz="3600" dirty="0" smtClean="0"/>
            <a:t>Many “Sizes”</a:t>
          </a:r>
          <a:endParaRPr lang="en-US" sz="3600" dirty="0"/>
        </a:p>
      </dgm:t>
    </dgm:pt>
    <dgm:pt modelId="{251E6184-4BAA-4DDB-A10B-FABA4B4EC6AC}" type="parTrans" cxnId="{B3DE65D2-24BB-4268-AA0A-53ADA4D0C0D3}">
      <dgm:prSet/>
      <dgm:spPr/>
      <dgm:t>
        <a:bodyPr/>
        <a:lstStyle/>
        <a:p>
          <a:endParaRPr lang="en-US" sz="1600"/>
        </a:p>
      </dgm:t>
    </dgm:pt>
    <dgm:pt modelId="{8D6B5241-E3C8-447A-AED6-C9C8EC5B134E}" type="sibTrans" cxnId="{B3DE65D2-24BB-4268-AA0A-53ADA4D0C0D3}">
      <dgm:prSet/>
      <dgm:spPr/>
      <dgm:t>
        <a:bodyPr/>
        <a:lstStyle/>
        <a:p>
          <a:endParaRPr lang="en-US" sz="1600"/>
        </a:p>
      </dgm:t>
    </dgm:pt>
    <dgm:pt modelId="{C8B9AACC-6090-4E93-B112-FEF419B2C8C0}">
      <dgm:prSet phldrT="[Text]" custT="1"/>
      <dgm:spPr/>
      <dgm:t>
        <a:bodyPr/>
        <a:lstStyle/>
        <a:p>
          <a:r>
            <a:rPr lang="en-US" sz="3600" smtClean="0"/>
            <a:t>Low Latency</a:t>
          </a:r>
          <a:endParaRPr lang="en-US" sz="3600" dirty="0"/>
        </a:p>
      </dgm:t>
    </dgm:pt>
    <dgm:pt modelId="{A7E617ED-9935-4663-8F3F-C5929E3D596D}" type="parTrans" cxnId="{0839064A-C0A4-4793-98C9-AD59CECDA429}">
      <dgm:prSet/>
      <dgm:spPr/>
      <dgm:t>
        <a:bodyPr/>
        <a:lstStyle/>
        <a:p>
          <a:endParaRPr lang="en-US" sz="1600"/>
        </a:p>
      </dgm:t>
    </dgm:pt>
    <dgm:pt modelId="{189DEA9E-C25E-4034-8501-E0959F0E50DA}" type="sibTrans" cxnId="{0839064A-C0A4-4793-98C9-AD59CECDA429}">
      <dgm:prSet/>
      <dgm:spPr/>
      <dgm:t>
        <a:bodyPr/>
        <a:lstStyle/>
        <a:p>
          <a:endParaRPr lang="en-US" sz="1600"/>
        </a:p>
      </dgm:t>
    </dgm:pt>
    <dgm:pt modelId="{C5E6BC8D-1A4E-42C8-8E2C-7EC17FC2E1D1}">
      <dgm:prSet phldrT="[Text]" custT="1"/>
      <dgm:spPr/>
      <dgm:t>
        <a:bodyPr/>
        <a:lstStyle/>
        <a:p>
          <a:r>
            <a:rPr lang="en-US" sz="3600" dirty="0" smtClean="0"/>
            <a:t>Location Transparency</a:t>
          </a:r>
          <a:endParaRPr lang="en-US" sz="3600" dirty="0"/>
        </a:p>
      </dgm:t>
    </dgm:pt>
    <dgm:pt modelId="{D540C9D5-0D0F-4ED0-A8C6-5122EF89E0B8}" type="parTrans" cxnId="{B8151A82-97B0-4A6B-96BC-6914694D949A}">
      <dgm:prSet/>
      <dgm:spPr/>
      <dgm:t>
        <a:bodyPr/>
        <a:lstStyle/>
        <a:p>
          <a:endParaRPr lang="en-US" sz="1600"/>
        </a:p>
      </dgm:t>
    </dgm:pt>
    <dgm:pt modelId="{3984F889-9155-4B34-8DCE-A8EECAF129A9}" type="sibTrans" cxnId="{B8151A82-97B0-4A6B-96BC-6914694D949A}">
      <dgm:prSet/>
      <dgm:spPr/>
      <dgm:t>
        <a:bodyPr/>
        <a:lstStyle/>
        <a:p>
          <a:endParaRPr lang="en-US" sz="1600"/>
        </a:p>
      </dgm:t>
    </dgm:pt>
    <dgm:pt modelId="{DD879645-BB58-407B-A47E-D1FA7C57DE19}">
      <dgm:prSet phldrT="[Text]" custT="1"/>
      <dgm:spPr/>
      <dgm:t>
        <a:bodyPr/>
        <a:lstStyle/>
        <a:p>
          <a:r>
            <a:rPr lang="en-US" sz="3600" dirty="0" smtClean="0"/>
            <a:t>Support for heterogeneous storage and database engines</a:t>
          </a:r>
          <a:endParaRPr lang="en-US" sz="3600" dirty="0"/>
        </a:p>
      </dgm:t>
    </dgm:pt>
    <dgm:pt modelId="{DF9B7292-02E2-428F-9384-E2F91AD9145A}" type="parTrans" cxnId="{E0E559EE-F745-4296-9764-8F9C3499296E}">
      <dgm:prSet/>
      <dgm:spPr/>
      <dgm:t>
        <a:bodyPr/>
        <a:lstStyle/>
        <a:p>
          <a:endParaRPr lang="en-US" sz="1600"/>
        </a:p>
      </dgm:t>
    </dgm:pt>
    <dgm:pt modelId="{888118AD-0CFE-47C8-B0CF-5D705BEE4271}" type="sibTrans" cxnId="{E0E559EE-F745-4296-9764-8F9C3499296E}">
      <dgm:prSet/>
      <dgm:spPr/>
      <dgm:t>
        <a:bodyPr/>
        <a:lstStyle/>
        <a:p>
          <a:endParaRPr lang="en-US" sz="1600"/>
        </a:p>
      </dgm:t>
    </dgm:pt>
    <dgm:pt modelId="{C923180A-1F5E-4EDF-B1B4-BF296491DA39}">
      <dgm:prSet phldrT="[Text]" custT="1"/>
      <dgm:spPr/>
      <dgm:t>
        <a:bodyPr/>
        <a:lstStyle/>
        <a:p>
          <a:r>
            <a:rPr lang="en-US" sz="3600" dirty="0" smtClean="0"/>
            <a:t>Support for real time streaming databases for Internet of things</a:t>
          </a:r>
          <a:endParaRPr lang="en-US" sz="3600" b="0" dirty="0"/>
        </a:p>
      </dgm:t>
    </dgm:pt>
    <dgm:pt modelId="{64CF54F0-ABE1-4118-8E0E-503764491476}" type="parTrans" cxnId="{BCE5DB3A-467D-498D-996F-34F511A90A5C}">
      <dgm:prSet/>
      <dgm:spPr/>
      <dgm:t>
        <a:bodyPr/>
        <a:lstStyle/>
        <a:p>
          <a:endParaRPr lang="en-US" sz="1600"/>
        </a:p>
      </dgm:t>
    </dgm:pt>
    <dgm:pt modelId="{EAFD4255-150B-483D-854A-FCFF3E1C3818}" type="sibTrans" cxnId="{BCE5DB3A-467D-498D-996F-34F511A90A5C}">
      <dgm:prSet/>
      <dgm:spPr/>
      <dgm:t>
        <a:bodyPr/>
        <a:lstStyle/>
        <a:p>
          <a:endParaRPr lang="en-US" sz="1600"/>
        </a:p>
      </dgm:t>
    </dgm:pt>
    <dgm:pt modelId="{09E2EDBB-FB3E-4B60-875C-23AF617F3985}">
      <dgm:prSet phldrT="[Text]" custT="1"/>
      <dgm:spPr/>
      <dgm:t>
        <a:bodyPr/>
        <a:lstStyle/>
        <a:p>
          <a:r>
            <a:rPr lang="en-US" sz="3600" dirty="0" smtClean="0"/>
            <a:t>Allow users to operate on data without explicit knowledge of location</a:t>
          </a:r>
          <a:endParaRPr lang="en-US" sz="3600" dirty="0"/>
        </a:p>
      </dgm:t>
    </dgm:pt>
    <dgm:pt modelId="{E5138E13-E922-4691-9380-87EA04CDF907}" type="parTrans" cxnId="{E4F42334-EB63-40DE-94BB-2D0F07F5D639}">
      <dgm:prSet/>
      <dgm:spPr/>
      <dgm:t>
        <a:bodyPr/>
        <a:lstStyle/>
        <a:p>
          <a:endParaRPr lang="en-US" sz="1600"/>
        </a:p>
      </dgm:t>
    </dgm:pt>
    <dgm:pt modelId="{12A8F3F2-3EA0-4A05-ADCA-5CBAB885E305}" type="sibTrans" cxnId="{E4F42334-EB63-40DE-94BB-2D0F07F5D639}">
      <dgm:prSet/>
      <dgm:spPr/>
      <dgm:t>
        <a:bodyPr/>
        <a:lstStyle/>
        <a:p>
          <a:endParaRPr lang="en-US" sz="1600"/>
        </a:p>
      </dgm:t>
    </dgm:pt>
    <dgm:pt modelId="{69828DD0-2E32-4F6C-A058-089FD68D2688}">
      <dgm:prSet phldrT="[Text]" custT="1"/>
      <dgm:spPr/>
      <dgm:t>
        <a:bodyPr/>
        <a:lstStyle/>
        <a:p>
          <a:r>
            <a:rPr lang="en-US" sz="3600" dirty="0" smtClean="0"/>
            <a:t>Semantic completeness</a:t>
          </a:r>
          <a:endParaRPr lang="en-US" sz="3600" dirty="0"/>
        </a:p>
      </dgm:t>
    </dgm:pt>
    <dgm:pt modelId="{120E697C-AA30-49DF-AE49-3ED92BFFFC88}" type="parTrans" cxnId="{3E58EFFA-A994-4A17-BC5F-523C00BF94A8}">
      <dgm:prSet/>
      <dgm:spPr/>
      <dgm:t>
        <a:bodyPr/>
        <a:lstStyle/>
        <a:p>
          <a:endParaRPr lang="en-US" sz="1600"/>
        </a:p>
      </dgm:t>
    </dgm:pt>
    <dgm:pt modelId="{0C9F0D97-EAD5-49E6-8CAD-F271773C3304}" type="sibTrans" cxnId="{3E58EFFA-A994-4A17-BC5F-523C00BF94A8}">
      <dgm:prSet/>
      <dgm:spPr/>
      <dgm:t>
        <a:bodyPr/>
        <a:lstStyle/>
        <a:p>
          <a:endParaRPr lang="en-US" sz="1600"/>
        </a:p>
      </dgm:t>
    </dgm:pt>
    <dgm:pt modelId="{36442BD8-AFB5-4426-8917-120C26A660D3}">
      <dgm:prSet phldrT="[Text]" custT="1"/>
      <dgm:spPr/>
      <dgm:t>
        <a:bodyPr/>
        <a:lstStyle/>
        <a:p>
          <a:r>
            <a:rPr lang="en-US" sz="3600" dirty="0" smtClean="0"/>
            <a:t>Support the widest number of database operations with efficient connectors</a:t>
          </a:r>
          <a:endParaRPr lang="en-US" sz="3600" dirty="0"/>
        </a:p>
      </dgm:t>
    </dgm:pt>
    <dgm:pt modelId="{906FD663-E5A3-43B1-AAE9-A06A565E24EB}" type="parTrans" cxnId="{EC34266A-97F3-4C01-BB2A-DFADE64A3514}">
      <dgm:prSet/>
      <dgm:spPr/>
      <dgm:t>
        <a:bodyPr/>
        <a:lstStyle/>
        <a:p>
          <a:endParaRPr lang="en-US" sz="1600"/>
        </a:p>
      </dgm:t>
    </dgm:pt>
    <dgm:pt modelId="{147C7A00-873B-4838-BD4B-5421CEFEAF60}" type="sibTrans" cxnId="{EC34266A-97F3-4C01-BB2A-DFADE64A3514}">
      <dgm:prSet/>
      <dgm:spPr/>
      <dgm:t>
        <a:bodyPr/>
        <a:lstStyle/>
        <a:p>
          <a:endParaRPr lang="en-US" sz="1600"/>
        </a:p>
      </dgm:t>
    </dgm:pt>
    <dgm:pt modelId="{C135138A-2581-43ED-97DC-F00C591A7089}" type="pres">
      <dgm:prSet presAssocID="{C032F1C4-CE23-4B17-8F24-BE6AC62B5DD2}" presName="Name0" presStyleCnt="0">
        <dgm:presLayoutVars>
          <dgm:chMax/>
          <dgm:chPref val="3"/>
          <dgm:dir/>
          <dgm:animOne val="branch"/>
          <dgm:animLvl val="lvl"/>
        </dgm:presLayoutVars>
      </dgm:prSet>
      <dgm:spPr/>
      <dgm:t>
        <a:bodyPr/>
        <a:lstStyle/>
        <a:p>
          <a:endParaRPr lang="en-US"/>
        </a:p>
      </dgm:t>
    </dgm:pt>
    <dgm:pt modelId="{3CA46B5C-9E78-49CA-A6D2-2E235076C201}" type="pres">
      <dgm:prSet presAssocID="{75151AD3-56D0-4892-9CC3-0245E0F61F03}" presName="composite" presStyleCnt="0"/>
      <dgm:spPr/>
    </dgm:pt>
    <dgm:pt modelId="{2EF4D9C2-EC03-49CF-A67B-AC3D9BE2803F}" type="pres">
      <dgm:prSet presAssocID="{75151AD3-56D0-4892-9CC3-0245E0F61F03}" presName="FirstChild" presStyleLbl="revTx" presStyleIdx="0" presStyleCnt="4">
        <dgm:presLayoutVars>
          <dgm:chMax val="0"/>
          <dgm:chPref val="0"/>
          <dgm:bulletEnabled val="1"/>
        </dgm:presLayoutVars>
      </dgm:prSet>
      <dgm:spPr/>
      <dgm:t>
        <a:bodyPr/>
        <a:lstStyle/>
        <a:p>
          <a:endParaRPr lang="en-US"/>
        </a:p>
      </dgm:t>
    </dgm:pt>
    <dgm:pt modelId="{920B58A3-715F-4AB1-91DC-FE96634C2CAA}" type="pres">
      <dgm:prSet presAssocID="{75151AD3-56D0-4892-9CC3-0245E0F61F03}" presName="Parent" presStyleLbl="alignNode1" presStyleIdx="0" presStyleCnt="4">
        <dgm:presLayoutVars>
          <dgm:chMax val="3"/>
          <dgm:chPref val="3"/>
          <dgm:bulletEnabled val="1"/>
        </dgm:presLayoutVars>
      </dgm:prSet>
      <dgm:spPr/>
      <dgm:t>
        <a:bodyPr/>
        <a:lstStyle/>
        <a:p>
          <a:endParaRPr lang="en-US"/>
        </a:p>
      </dgm:t>
    </dgm:pt>
    <dgm:pt modelId="{A61DB943-2B0C-4E4E-AA0C-E7D013309B37}" type="pres">
      <dgm:prSet presAssocID="{75151AD3-56D0-4892-9CC3-0245E0F61F03}" presName="Accent" presStyleLbl="parChTrans1D1" presStyleIdx="0" presStyleCnt="4"/>
      <dgm:spPr/>
    </dgm:pt>
    <dgm:pt modelId="{2D234D41-5340-444A-B68E-C32B7B45BE8F}" type="pres">
      <dgm:prSet presAssocID="{8D6B5241-E3C8-447A-AED6-C9C8EC5B134E}" presName="sibTrans" presStyleCnt="0"/>
      <dgm:spPr/>
    </dgm:pt>
    <dgm:pt modelId="{B2F0F5FD-7B7F-4122-B7DC-E7C03A000E52}" type="pres">
      <dgm:prSet presAssocID="{C8B9AACC-6090-4E93-B112-FEF419B2C8C0}" presName="composite" presStyleCnt="0"/>
      <dgm:spPr/>
    </dgm:pt>
    <dgm:pt modelId="{1E4C67F6-449B-4963-857D-0D137317A0F8}" type="pres">
      <dgm:prSet presAssocID="{C8B9AACC-6090-4E93-B112-FEF419B2C8C0}" presName="FirstChild" presStyleLbl="revTx" presStyleIdx="1" presStyleCnt="4">
        <dgm:presLayoutVars>
          <dgm:chMax val="0"/>
          <dgm:chPref val="0"/>
          <dgm:bulletEnabled val="1"/>
        </dgm:presLayoutVars>
      </dgm:prSet>
      <dgm:spPr/>
      <dgm:t>
        <a:bodyPr/>
        <a:lstStyle/>
        <a:p>
          <a:endParaRPr lang="en-US"/>
        </a:p>
      </dgm:t>
    </dgm:pt>
    <dgm:pt modelId="{BBECC052-2E19-4CE2-A09E-B5E58346D410}" type="pres">
      <dgm:prSet presAssocID="{C8B9AACC-6090-4E93-B112-FEF419B2C8C0}" presName="Parent" presStyleLbl="alignNode1" presStyleIdx="1" presStyleCnt="4">
        <dgm:presLayoutVars>
          <dgm:chMax val="3"/>
          <dgm:chPref val="3"/>
          <dgm:bulletEnabled val="1"/>
        </dgm:presLayoutVars>
      </dgm:prSet>
      <dgm:spPr/>
      <dgm:t>
        <a:bodyPr/>
        <a:lstStyle/>
        <a:p>
          <a:endParaRPr lang="en-US"/>
        </a:p>
      </dgm:t>
    </dgm:pt>
    <dgm:pt modelId="{3C602F79-DFEF-4A99-A2CA-A6FA9AA0A592}" type="pres">
      <dgm:prSet presAssocID="{C8B9AACC-6090-4E93-B112-FEF419B2C8C0}" presName="Accent" presStyleLbl="parChTrans1D1" presStyleIdx="1" presStyleCnt="4"/>
      <dgm:spPr/>
    </dgm:pt>
    <dgm:pt modelId="{CBDF71F9-3267-4C3B-9336-995D77728088}" type="pres">
      <dgm:prSet presAssocID="{189DEA9E-C25E-4034-8501-E0959F0E50DA}" presName="sibTrans" presStyleCnt="0"/>
      <dgm:spPr/>
    </dgm:pt>
    <dgm:pt modelId="{48C836D3-7447-4018-B727-74F16C74182A}" type="pres">
      <dgm:prSet presAssocID="{C5E6BC8D-1A4E-42C8-8E2C-7EC17FC2E1D1}" presName="composite" presStyleCnt="0"/>
      <dgm:spPr/>
    </dgm:pt>
    <dgm:pt modelId="{3F7FDC37-2CCC-48E3-ABDF-E4DAA13D95AC}" type="pres">
      <dgm:prSet presAssocID="{C5E6BC8D-1A4E-42C8-8E2C-7EC17FC2E1D1}" presName="FirstChild" presStyleLbl="revTx" presStyleIdx="2" presStyleCnt="4">
        <dgm:presLayoutVars>
          <dgm:chMax val="0"/>
          <dgm:chPref val="0"/>
          <dgm:bulletEnabled val="1"/>
        </dgm:presLayoutVars>
      </dgm:prSet>
      <dgm:spPr/>
      <dgm:t>
        <a:bodyPr/>
        <a:lstStyle/>
        <a:p>
          <a:endParaRPr lang="en-US"/>
        </a:p>
      </dgm:t>
    </dgm:pt>
    <dgm:pt modelId="{015A3998-3B18-4BFF-91CA-F36F87726649}" type="pres">
      <dgm:prSet presAssocID="{C5E6BC8D-1A4E-42C8-8E2C-7EC17FC2E1D1}" presName="Parent" presStyleLbl="alignNode1" presStyleIdx="2" presStyleCnt="4">
        <dgm:presLayoutVars>
          <dgm:chMax val="3"/>
          <dgm:chPref val="3"/>
          <dgm:bulletEnabled val="1"/>
        </dgm:presLayoutVars>
      </dgm:prSet>
      <dgm:spPr/>
      <dgm:t>
        <a:bodyPr/>
        <a:lstStyle/>
        <a:p>
          <a:endParaRPr lang="en-US"/>
        </a:p>
      </dgm:t>
    </dgm:pt>
    <dgm:pt modelId="{4BBC3B31-E4A5-4953-A405-3DF5E1C79F12}" type="pres">
      <dgm:prSet presAssocID="{C5E6BC8D-1A4E-42C8-8E2C-7EC17FC2E1D1}" presName="Accent" presStyleLbl="parChTrans1D1" presStyleIdx="2" presStyleCnt="4"/>
      <dgm:spPr/>
    </dgm:pt>
    <dgm:pt modelId="{4991E3C6-92F8-456C-9829-F852B2DB0E74}" type="pres">
      <dgm:prSet presAssocID="{3984F889-9155-4B34-8DCE-A8EECAF129A9}" presName="sibTrans" presStyleCnt="0"/>
      <dgm:spPr/>
    </dgm:pt>
    <dgm:pt modelId="{27233F3C-0914-4AB8-9BAE-D798E3B80153}" type="pres">
      <dgm:prSet presAssocID="{69828DD0-2E32-4F6C-A058-089FD68D2688}" presName="composite" presStyleCnt="0"/>
      <dgm:spPr/>
    </dgm:pt>
    <dgm:pt modelId="{01125A16-1664-48D4-BC86-DE26D63A254F}" type="pres">
      <dgm:prSet presAssocID="{69828DD0-2E32-4F6C-A058-089FD68D2688}" presName="FirstChild" presStyleLbl="revTx" presStyleIdx="3" presStyleCnt="4">
        <dgm:presLayoutVars>
          <dgm:chMax val="0"/>
          <dgm:chPref val="0"/>
          <dgm:bulletEnabled val="1"/>
        </dgm:presLayoutVars>
      </dgm:prSet>
      <dgm:spPr/>
      <dgm:t>
        <a:bodyPr/>
        <a:lstStyle/>
        <a:p>
          <a:endParaRPr lang="en-US"/>
        </a:p>
      </dgm:t>
    </dgm:pt>
    <dgm:pt modelId="{265BA78E-274F-42E0-948E-E3AABA066479}" type="pres">
      <dgm:prSet presAssocID="{69828DD0-2E32-4F6C-A058-089FD68D2688}" presName="Parent" presStyleLbl="alignNode1" presStyleIdx="3" presStyleCnt="4">
        <dgm:presLayoutVars>
          <dgm:chMax val="3"/>
          <dgm:chPref val="3"/>
          <dgm:bulletEnabled val="1"/>
        </dgm:presLayoutVars>
      </dgm:prSet>
      <dgm:spPr/>
      <dgm:t>
        <a:bodyPr/>
        <a:lstStyle/>
        <a:p>
          <a:endParaRPr lang="en-US"/>
        </a:p>
      </dgm:t>
    </dgm:pt>
    <dgm:pt modelId="{8D5815ED-C665-451D-BA69-377E79E18A59}" type="pres">
      <dgm:prSet presAssocID="{69828DD0-2E32-4F6C-A058-089FD68D2688}" presName="Accent" presStyleLbl="parChTrans1D1" presStyleIdx="3" presStyleCnt="4"/>
      <dgm:spPr/>
    </dgm:pt>
  </dgm:ptLst>
  <dgm:cxnLst>
    <dgm:cxn modelId="{E0E559EE-F745-4296-9764-8F9C3499296E}" srcId="{75151AD3-56D0-4892-9CC3-0245E0F61F03}" destId="{DD879645-BB58-407B-A47E-D1FA7C57DE19}" srcOrd="0" destOrd="0" parTransId="{DF9B7292-02E2-428F-9384-E2F91AD9145A}" sibTransId="{888118AD-0CFE-47C8-B0CF-5D705BEE4271}"/>
    <dgm:cxn modelId="{6E367CBB-FAC7-3244-8ED9-C7A0445D621E}" type="presOf" srcId="{C032F1C4-CE23-4B17-8F24-BE6AC62B5DD2}" destId="{C135138A-2581-43ED-97DC-F00C591A7089}" srcOrd="0" destOrd="0" presId="urn:microsoft.com/office/officeart/2011/layout/TabList"/>
    <dgm:cxn modelId="{0839064A-C0A4-4793-98C9-AD59CECDA429}" srcId="{C032F1C4-CE23-4B17-8F24-BE6AC62B5DD2}" destId="{C8B9AACC-6090-4E93-B112-FEF419B2C8C0}" srcOrd="1" destOrd="0" parTransId="{A7E617ED-9935-4663-8F3F-C5929E3D596D}" sibTransId="{189DEA9E-C25E-4034-8501-E0959F0E50DA}"/>
    <dgm:cxn modelId="{90832D2A-6D8E-9E49-859C-18446723AD52}" type="presOf" srcId="{C5E6BC8D-1A4E-42C8-8E2C-7EC17FC2E1D1}" destId="{015A3998-3B18-4BFF-91CA-F36F87726649}" srcOrd="0" destOrd="0" presId="urn:microsoft.com/office/officeart/2011/layout/TabList"/>
    <dgm:cxn modelId="{3E58EFFA-A994-4A17-BC5F-523C00BF94A8}" srcId="{C032F1C4-CE23-4B17-8F24-BE6AC62B5DD2}" destId="{69828DD0-2E32-4F6C-A058-089FD68D2688}" srcOrd="3" destOrd="0" parTransId="{120E697C-AA30-49DF-AE49-3ED92BFFFC88}" sibTransId="{0C9F0D97-EAD5-49E6-8CAD-F271773C3304}"/>
    <dgm:cxn modelId="{73C9CA6B-B8AA-5244-9589-F2407C993E21}" type="presOf" srcId="{75151AD3-56D0-4892-9CC3-0245E0F61F03}" destId="{920B58A3-715F-4AB1-91DC-FE96634C2CAA}" srcOrd="0" destOrd="0" presId="urn:microsoft.com/office/officeart/2011/layout/TabList"/>
    <dgm:cxn modelId="{2EDD4344-A728-7243-A923-D828C009F271}" type="presOf" srcId="{69828DD0-2E32-4F6C-A058-089FD68D2688}" destId="{265BA78E-274F-42E0-948E-E3AABA066479}" srcOrd="0" destOrd="0" presId="urn:microsoft.com/office/officeart/2011/layout/TabList"/>
    <dgm:cxn modelId="{BCE5DB3A-467D-498D-996F-34F511A90A5C}" srcId="{C8B9AACC-6090-4E93-B112-FEF419B2C8C0}" destId="{C923180A-1F5E-4EDF-B1B4-BF296491DA39}" srcOrd="0" destOrd="0" parTransId="{64CF54F0-ABE1-4118-8E0E-503764491476}" sibTransId="{EAFD4255-150B-483D-854A-FCFF3E1C3818}"/>
    <dgm:cxn modelId="{500F3C78-066C-7844-926A-166AF301CE8A}" type="presOf" srcId="{36442BD8-AFB5-4426-8917-120C26A660D3}" destId="{01125A16-1664-48D4-BC86-DE26D63A254F}" srcOrd="0" destOrd="0" presId="urn:microsoft.com/office/officeart/2011/layout/TabList"/>
    <dgm:cxn modelId="{B8151A82-97B0-4A6B-96BC-6914694D949A}" srcId="{C032F1C4-CE23-4B17-8F24-BE6AC62B5DD2}" destId="{C5E6BC8D-1A4E-42C8-8E2C-7EC17FC2E1D1}" srcOrd="2" destOrd="0" parTransId="{D540C9D5-0D0F-4ED0-A8C6-5122EF89E0B8}" sibTransId="{3984F889-9155-4B34-8DCE-A8EECAF129A9}"/>
    <dgm:cxn modelId="{B3DE65D2-24BB-4268-AA0A-53ADA4D0C0D3}" srcId="{C032F1C4-CE23-4B17-8F24-BE6AC62B5DD2}" destId="{75151AD3-56D0-4892-9CC3-0245E0F61F03}" srcOrd="0" destOrd="0" parTransId="{251E6184-4BAA-4DDB-A10B-FABA4B4EC6AC}" sibTransId="{8D6B5241-E3C8-447A-AED6-C9C8EC5B134E}"/>
    <dgm:cxn modelId="{EC34266A-97F3-4C01-BB2A-DFADE64A3514}" srcId="{69828DD0-2E32-4F6C-A058-089FD68D2688}" destId="{36442BD8-AFB5-4426-8917-120C26A660D3}" srcOrd="0" destOrd="0" parTransId="{906FD663-E5A3-43B1-AAE9-A06A565E24EB}" sibTransId="{147C7A00-873B-4838-BD4B-5421CEFEAF60}"/>
    <dgm:cxn modelId="{AB3CC0A6-265C-8A44-8A3B-D670E9558EA3}" type="presOf" srcId="{09E2EDBB-FB3E-4B60-875C-23AF617F3985}" destId="{3F7FDC37-2CCC-48E3-ABDF-E4DAA13D95AC}" srcOrd="0" destOrd="0" presId="urn:microsoft.com/office/officeart/2011/layout/TabList"/>
    <dgm:cxn modelId="{2FC1724E-07C0-7041-91AF-5E65A3878F19}" type="presOf" srcId="{C8B9AACC-6090-4E93-B112-FEF419B2C8C0}" destId="{BBECC052-2E19-4CE2-A09E-B5E58346D410}" srcOrd="0" destOrd="0" presId="urn:microsoft.com/office/officeart/2011/layout/TabList"/>
    <dgm:cxn modelId="{E4F42334-EB63-40DE-94BB-2D0F07F5D639}" srcId="{C5E6BC8D-1A4E-42C8-8E2C-7EC17FC2E1D1}" destId="{09E2EDBB-FB3E-4B60-875C-23AF617F3985}" srcOrd="0" destOrd="0" parTransId="{E5138E13-E922-4691-9380-87EA04CDF907}" sibTransId="{12A8F3F2-3EA0-4A05-ADCA-5CBAB885E305}"/>
    <dgm:cxn modelId="{E99AD4FC-26AC-FB48-926F-636786580457}" type="presOf" srcId="{DD879645-BB58-407B-A47E-D1FA7C57DE19}" destId="{2EF4D9C2-EC03-49CF-A67B-AC3D9BE2803F}" srcOrd="0" destOrd="0" presId="urn:microsoft.com/office/officeart/2011/layout/TabList"/>
    <dgm:cxn modelId="{9DD7CEA2-E4B8-1146-AA37-6EAF618FAB4D}" type="presOf" srcId="{C923180A-1F5E-4EDF-B1B4-BF296491DA39}" destId="{1E4C67F6-449B-4963-857D-0D137317A0F8}" srcOrd="0" destOrd="0" presId="urn:microsoft.com/office/officeart/2011/layout/TabList"/>
    <dgm:cxn modelId="{A4E3A0D5-CD21-B34A-B5C6-6DE284350CE0}" type="presParOf" srcId="{C135138A-2581-43ED-97DC-F00C591A7089}" destId="{3CA46B5C-9E78-49CA-A6D2-2E235076C201}" srcOrd="0" destOrd="0" presId="urn:microsoft.com/office/officeart/2011/layout/TabList"/>
    <dgm:cxn modelId="{CDF4CCDE-A41B-994C-AE87-36A1839D0742}" type="presParOf" srcId="{3CA46B5C-9E78-49CA-A6D2-2E235076C201}" destId="{2EF4D9C2-EC03-49CF-A67B-AC3D9BE2803F}" srcOrd="0" destOrd="0" presId="urn:microsoft.com/office/officeart/2011/layout/TabList"/>
    <dgm:cxn modelId="{91555501-14B6-6745-AE9D-CF070B13D1C6}" type="presParOf" srcId="{3CA46B5C-9E78-49CA-A6D2-2E235076C201}" destId="{920B58A3-715F-4AB1-91DC-FE96634C2CAA}" srcOrd="1" destOrd="0" presId="urn:microsoft.com/office/officeart/2011/layout/TabList"/>
    <dgm:cxn modelId="{FE7BF001-15F8-D748-B880-1D52102D96EF}" type="presParOf" srcId="{3CA46B5C-9E78-49CA-A6D2-2E235076C201}" destId="{A61DB943-2B0C-4E4E-AA0C-E7D013309B37}" srcOrd="2" destOrd="0" presId="urn:microsoft.com/office/officeart/2011/layout/TabList"/>
    <dgm:cxn modelId="{0B5290ED-ACFC-394B-A384-68614AFFE533}" type="presParOf" srcId="{C135138A-2581-43ED-97DC-F00C591A7089}" destId="{2D234D41-5340-444A-B68E-C32B7B45BE8F}" srcOrd="1" destOrd="0" presId="urn:microsoft.com/office/officeart/2011/layout/TabList"/>
    <dgm:cxn modelId="{97E85872-637F-E942-9B81-978F37880472}" type="presParOf" srcId="{C135138A-2581-43ED-97DC-F00C591A7089}" destId="{B2F0F5FD-7B7F-4122-B7DC-E7C03A000E52}" srcOrd="2" destOrd="0" presId="urn:microsoft.com/office/officeart/2011/layout/TabList"/>
    <dgm:cxn modelId="{1411FD30-8C31-084D-83FF-1B79471A726B}" type="presParOf" srcId="{B2F0F5FD-7B7F-4122-B7DC-E7C03A000E52}" destId="{1E4C67F6-449B-4963-857D-0D137317A0F8}" srcOrd="0" destOrd="0" presId="urn:microsoft.com/office/officeart/2011/layout/TabList"/>
    <dgm:cxn modelId="{0BC7C652-AD76-124D-B0C8-90E82381DBA3}" type="presParOf" srcId="{B2F0F5FD-7B7F-4122-B7DC-E7C03A000E52}" destId="{BBECC052-2E19-4CE2-A09E-B5E58346D410}" srcOrd="1" destOrd="0" presId="urn:microsoft.com/office/officeart/2011/layout/TabList"/>
    <dgm:cxn modelId="{013C6A04-A9A8-4948-879F-C27E4AC8660E}" type="presParOf" srcId="{B2F0F5FD-7B7F-4122-B7DC-E7C03A000E52}" destId="{3C602F79-DFEF-4A99-A2CA-A6FA9AA0A592}" srcOrd="2" destOrd="0" presId="urn:microsoft.com/office/officeart/2011/layout/TabList"/>
    <dgm:cxn modelId="{58D8A824-4CC1-804B-A5A4-AEC9614DDED7}" type="presParOf" srcId="{C135138A-2581-43ED-97DC-F00C591A7089}" destId="{CBDF71F9-3267-4C3B-9336-995D77728088}" srcOrd="3" destOrd="0" presId="urn:microsoft.com/office/officeart/2011/layout/TabList"/>
    <dgm:cxn modelId="{CD82C475-28E4-5749-96C5-11EC12E7EDD7}" type="presParOf" srcId="{C135138A-2581-43ED-97DC-F00C591A7089}" destId="{48C836D3-7447-4018-B727-74F16C74182A}" srcOrd="4" destOrd="0" presId="urn:microsoft.com/office/officeart/2011/layout/TabList"/>
    <dgm:cxn modelId="{CB8968E6-0DD2-8E4C-98D0-6ABC47DEA0A2}" type="presParOf" srcId="{48C836D3-7447-4018-B727-74F16C74182A}" destId="{3F7FDC37-2CCC-48E3-ABDF-E4DAA13D95AC}" srcOrd="0" destOrd="0" presId="urn:microsoft.com/office/officeart/2011/layout/TabList"/>
    <dgm:cxn modelId="{BE8B8541-89C0-C043-B99D-F72DBA01D95B}" type="presParOf" srcId="{48C836D3-7447-4018-B727-74F16C74182A}" destId="{015A3998-3B18-4BFF-91CA-F36F87726649}" srcOrd="1" destOrd="0" presId="urn:microsoft.com/office/officeart/2011/layout/TabList"/>
    <dgm:cxn modelId="{E5E4164E-6B9B-A949-B80E-0039924488F1}" type="presParOf" srcId="{48C836D3-7447-4018-B727-74F16C74182A}" destId="{4BBC3B31-E4A5-4953-A405-3DF5E1C79F12}" srcOrd="2" destOrd="0" presId="urn:microsoft.com/office/officeart/2011/layout/TabList"/>
    <dgm:cxn modelId="{26B10098-E469-674D-823D-DC74F39C6CAC}" type="presParOf" srcId="{C135138A-2581-43ED-97DC-F00C591A7089}" destId="{4991E3C6-92F8-456C-9829-F852B2DB0E74}" srcOrd="5" destOrd="0" presId="urn:microsoft.com/office/officeart/2011/layout/TabList"/>
    <dgm:cxn modelId="{95765B08-6F17-5C4C-86F7-D64CEC9BA737}" type="presParOf" srcId="{C135138A-2581-43ED-97DC-F00C591A7089}" destId="{27233F3C-0914-4AB8-9BAE-D798E3B80153}" srcOrd="6" destOrd="0" presId="urn:microsoft.com/office/officeart/2011/layout/TabList"/>
    <dgm:cxn modelId="{1024300D-8508-9644-B8ED-66E6211B8DFC}" type="presParOf" srcId="{27233F3C-0914-4AB8-9BAE-D798E3B80153}" destId="{01125A16-1664-48D4-BC86-DE26D63A254F}" srcOrd="0" destOrd="0" presId="urn:microsoft.com/office/officeart/2011/layout/TabList"/>
    <dgm:cxn modelId="{742B28CB-B6A3-FE4E-9D27-6666245D9AD5}" type="presParOf" srcId="{27233F3C-0914-4AB8-9BAE-D798E3B80153}" destId="{265BA78E-274F-42E0-948E-E3AABA066479}" srcOrd="1" destOrd="0" presId="urn:microsoft.com/office/officeart/2011/layout/TabList"/>
    <dgm:cxn modelId="{F1B5FB12-87B7-2A4C-AA92-76F1D6F3EE90}" type="presParOf" srcId="{27233F3C-0914-4AB8-9BAE-D798E3B80153}" destId="{8D5815ED-C665-451D-BA69-377E79E18A5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2F1C4-CE23-4B17-8F24-BE6AC62B5DD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5151AD3-56D0-4892-9CC3-0245E0F61F03}">
      <dgm:prSet phldrT="[Text]" custT="1"/>
      <dgm:spPr/>
      <dgm:t>
        <a:bodyPr/>
        <a:lstStyle/>
        <a:p>
          <a:r>
            <a:rPr lang="en-US" sz="3600" dirty="0" smtClean="0"/>
            <a:t>Many “Sizes”</a:t>
          </a:r>
          <a:endParaRPr lang="en-US" sz="3600" dirty="0"/>
        </a:p>
      </dgm:t>
    </dgm:pt>
    <dgm:pt modelId="{251E6184-4BAA-4DDB-A10B-FABA4B4EC6AC}" type="parTrans" cxnId="{B3DE65D2-24BB-4268-AA0A-53ADA4D0C0D3}">
      <dgm:prSet/>
      <dgm:spPr/>
      <dgm:t>
        <a:bodyPr/>
        <a:lstStyle/>
        <a:p>
          <a:endParaRPr lang="en-US" sz="1600"/>
        </a:p>
      </dgm:t>
    </dgm:pt>
    <dgm:pt modelId="{8D6B5241-E3C8-447A-AED6-C9C8EC5B134E}" type="sibTrans" cxnId="{B3DE65D2-24BB-4268-AA0A-53ADA4D0C0D3}">
      <dgm:prSet/>
      <dgm:spPr/>
      <dgm:t>
        <a:bodyPr/>
        <a:lstStyle/>
        <a:p>
          <a:endParaRPr lang="en-US" sz="1600"/>
        </a:p>
      </dgm:t>
    </dgm:pt>
    <dgm:pt modelId="{C8B9AACC-6090-4E93-B112-FEF419B2C8C0}">
      <dgm:prSet phldrT="[Text]" custT="1"/>
      <dgm:spPr/>
      <dgm:t>
        <a:bodyPr/>
        <a:lstStyle/>
        <a:p>
          <a:r>
            <a:rPr lang="en-US" sz="3600" smtClean="0"/>
            <a:t>Low Latency</a:t>
          </a:r>
          <a:endParaRPr lang="en-US" sz="3600" dirty="0"/>
        </a:p>
      </dgm:t>
    </dgm:pt>
    <dgm:pt modelId="{A7E617ED-9935-4663-8F3F-C5929E3D596D}" type="parTrans" cxnId="{0839064A-C0A4-4793-98C9-AD59CECDA429}">
      <dgm:prSet/>
      <dgm:spPr/>
      <dgm:t>
        <a:bodyPr/>
        <a:lstStyle/>
        <a:p>
          <a:endParaRPr lang="en-US" sz="1600"/>
        </a:p>
      </dgm:t>
    </dgm:pt>
    <dgm:pt modelId="{189DEA9E-C25E-4034-8501-E0959F0E50DA}" type="sibTrans" cxnId="{0839064A-C0A4-4793-98C9-AD59CECDA429}">
      <dgm:prSet/>
      <dgm:spPr/>
      <dgm:t>
        <a:bodyPr/>
        <a:lstStyle/>
        <a:p>
          <a:endParaRPr lang="en-US" sz="1600"/>
        </a:p>
      </dgm:t>
    </dgm:pt>
    <dgm:pt modelId="{C5E6BC8D-1A4E-42C8-8E2C-7EC17FC2E1D1}">
      <dgm:prSet phldrT="[Text]" custT="1"/>
      <dgm:spPr/>
      <dgm:t>
        <a:bodyPr/>
        <a:lstStyle/>
        <a:p>
          <a:r>
            <a:rPr lang="en-US" sz="3600" dirty="0" smtClean="0"/>
            <a:t>Location Transparency</a:t>
          </a:r>
          <a:endParaRPr lang="en-US" sz="3600" dirty="0"/>
        </a:p>
      </dgm:t>
    </dgm:pt>
    <dgm:pt modelId="{D540C9D5-0D0F-4ED0-A8C6-5122EF89E0B8}" type="parTrans" cxnId="{B8151A82-97B0-4A6B-96BC-6914694D949A}">
      <dgm:prSet/>
      <dgm:spPr/>
      <dgm:t>
        <a:bodyPr/>
        <a:lstStyle/>
        <a:p>
          <a:endParaRPr lang="en-US" sz="1600"/>
        </a:p>
      </dgm:t>
    </dgm:pt>
    <dgm:pt modelId="{3984F889-9155-4B34-8DCE-A8EECAF129A9}" type="sibTrans" cxnId="{B8151A82-97B0-4A6B-96BC-6914694D949A}">
      <dgm:prSet/>
      <dgm:spPr/>
      <dgm:t>
        <a:bodyPr/>
        <a:lstStyle/>
        <a:p>
          <a:endParaRPr lang="en-US" sz="1600"/>
        </a:p>
      </dgm:t>
    </dgm:pt>
    <dgm:pt modelId="{DD879645-BB58-407B-A47E-D1FA7C57DE19}">
      <dgm:prSet phldrT="[Text]" custT="1"/>
      <dgm:spPr/>
      <dgm:t>
        <a:bodyPr/>
        <a:lstStyle/>
        <a:p>
          <a:r>
            <a:rPr lang="en-US" sz="3600" dirty="0" smtClean="0"/>
            <a:t>Support for heterogeneous storage and database engines</a:t>
          </a:r>
          <a:endParaRPr lang="en-US" sz="3600" dirty="0"/>
        </a:p>
      </dgm:t>
    </dgm:pt>
    <dgm:pt modelId="{DF9B7292-02E2-428F-9384-E2F91AD9145A}" type="parTrans" cxnId="{E0E559EE-F745-4296-9764-8F9C3499296E}">
      <dgm:prSet/>
      <dgm:spPr/>
      <dgm:t>
        <a:bodyPr/>
        <a:lstStyle/>
        <a:p>
          <a:endParaRPr lang="en-US" sz="1600"/>
        </a:p>
      </dgm:t>
    </dgm:pt>
    <dgm:pt modelId="{888118AD-0CFE-47C8-B0CF-5D705BEE4271}" type="sibTrans" cxnId="{E0E559EE-F745-4296-9764-8F9C3499296E}">
      <dgm:prSet/>
      <dgm:spPr/>
      <dgm:t>
        <a:bodyPr/>
        <a:lstStyle/>
        <a:p>
          <a:endParaRPr lang="en-US" sz="1600"/>
        </a:p>
      </dgm:t>
    </dgm:pt>
    <dgm:pt modelId="{C923180A-1F5E-4EDF-B1B4-BF296491DA39}">
      <dgm:prSet phldrT="[Text]" custT="1"/>
      <dgm:spPr/>
      <dgm:t>
        <a:bodyPr/>
        <a:lstStyle/>
        <a:p>
          <a:r>
            <a:rPr lang="en-US" sz="3600" dirty="0" smtClean="0"/>
            <a:t>Support for real time streaming databases for Internet of things</a:t>
          </a:r>
          <a:endParaRPr lang="en-US" sz="3600" b="0" dirty="0"/>
        </a:p>
      </dgm:t>
    </dgm:pt>
    <dgm:pt modelId="{64CF54F0-ABE1-4118-8E0E-503764491476}" type="parTrans" cxnId="{BCE5DB3A-467D-498D-996F-34F511A90A5C}">
      <dgm:prSet/>
      <dgm:spPr/>
      <dgm:t>
        <a:bodyPr/>
        <a:lstStyle/>
        <a:p>
          <a:endParaRPr lang="en-US" sz="1600"/>
        </a:p>
      </dgm:t>
    </dgm:pt>
    <dgm:pt modelId="{EAFD4255-150B-483D-854A-FCFF3E1C3818}" type="sibTrans" cxnId="{BCE5DB3A-467D-498D-996F-34F511A90A5C}">
      <dgm:prSet/>
      <dgm:spPr/>
      <dgm:t>
        <a:bodyPr/>
        <a:lstStyle/>
        <a:p>
          <a:endParaRPr lang="en-US" sz="1600"/>
        </a:p>
      </dgm:t>
    </dgm:pt>
    <dgm:pt modelId="{09E2EDBB-FB3E-4B60-875C-23AF617F3985}">
      <dgm:prSet phldrT="[Text]" custT="1"/>
      <dgm:spPr/>
      <dgm:t>
        <a:bodyPr/>
        <a:lstStyle/>
        <a:p>
          <a:r>
            <a:rPr lang="en-US" sz="3600" dirty="0" smtClean="0"/>
            <a:t>Allow users to operate on data without explicit knowledge of location</a:t>
          </a:r>
          <a:endParaRPr lang="en-US" sz="3600" dirty="0"/>
        </a:p>
      </dgm:t>
    </dgm:pt>
    <dgm:pt modelId="{E5138E13-E922-4691-9380-87EA04CDF907}" type="parTrans" cxnId="{E4F42334-EB63-40DE-94BB-2D0F07F5D639}">
      <dgm:prSet/>
      <dgm:spPr/>
      <dgm:t>
        <a:bodyPr/>
        <a:lstStyle/>
        <a:p>
          <a:endParaRPr lang="en-US" sz="1600"/>
        </a:p>
      </dgm:t>
    </dgm:pt>
    <dgm:pt modelId="{12A8F3F2-3EA0-4A05-ADCA-5CBAB885E305}" type="sibTrans" cxnId="{E4F42334-EB63-40DE-94BB-2D0F07F5D639}">
      <dgm:prSet/>
      <dgm:spPr/>
      <dgm:t>
        <a:bodyPr/>
        <a:lstStyle/>
        <a:p>
          <a:endParaRPr lang="en-US" sz="1600"/>
        </a:p>
      </dgm:t>
    </dgm:pt>
    <dgm:pt modelId="{69828DD0-2E32-4F6C-A058-089FD68D2688}">
      <dgm:prSet phldrT="[Text]" custT="1"/>
      <dgm:spPr/>
      <dgm:t>
        <a:bodyPr/>
        <a:lstStyle/>
        <a:p>
          <a:r>
            <a:rPr lang="en-US" sz="3600" dirty="0" smtClean="0"/>
            <a:t>Semantic completeness</a:t>
          </a:r>
          <a:endParaRPr lang="en-US" sz="3600" dirty="0"/>
        </a:p>
      </dgm:t>
    </dgm:pt>
    <dgm:pt modelId="{120E697C-AA30-49DF-AE49-3ED92BFFFC88}" type="parTrans" cxnId="{3E58EFFA-A994-4A17-BC5F-523C00BF94A8}">
      <dgm:prSet/>
      <dgm:spPr/>
      <dgm:t>
        <a:bodyPr/>
        <a:lstStyle/>
        <a:p>
          <a:endParaRPr lang="en-US" sz="1600"/>
        </a:p>
      </dgm:t>
    </dgm:pt>
    <dgm:pt modelId="{0C9F0D97-EAD5-49E6-8CAD-F271773C3304}" type="sibTrans" cxnId="{3E58EFFA-A994-4A17-BC5F-523C00BF94A8}">
      <dgm:prSet/>
      <dgm:spPr/>
      <dgm:t>
        <a:bodyPr/>
        <a:lstStyle/>
        <a:p>
          <a:endParaRPr lang="en-US" sz="1600"/>
        </a:p>
      </dgm:t>
    </dgm:pt>
    <dgm:pt modelId="{36442BD8-AFB5-4426-8917-120C26A660D3}">
      <dgm:prSet phldrT="[Text]" custT="1"/>
      <dgm:spPr/>
      <dgm:t>
        <a:bodyPr/>
        <a:lstStyle/>
        <a:p>
          <a:r>
            <a:rPr lang="en-US" sz="3600" dirty="0" smtClean="0"/>
            <a:t>Support the widest number of database operations with efficient connectors</a:t>
          </a:r>
          <a:endParaRPr lang="en-US" sz="3600" dirty="0"/>
        </a:p>
      </dgm:t>
    </dgm:pt>
    <dgm:pt modelId="{906FD663-E5A3-43B1-AAE9-A06A565E24EB}" type="parTrans" cxnId="{EC34266A-97F3-4C01-BB2A-DFADE64A3514}">
      <dgm:prSet/>
      <dgm:spPr/>
      <dgm:t>
        <a:bodyPr/>
        <a:lstStyle/>
        <a:p>
          <a:endParaRPr lang="en-US" sz="1600"/>
        </a:p>
      </dgm:t>
    </dgm:pt>
    <dgm:pt modelId="{147C7A00-873B-4838-BD4B-5421CEFEAF60}" type="sibTrans" cxnId="{EC34266A-97F3-4C01-BB2A-DFADE64A3514}">
      <dgm:prSet/>
      <dgm:spPr/>
      <dgm:t>
        <a:bodyPr/>
        <a:lstStyle/>
        <a:p>
          <a:endParaRPr lang="en-US" sz="1600"/>
        </a:p>
      </dgm:t>
    </dgm:pt>
    <dgm:pt modelId="{C135138A-2581-43ED-97DC-F00C591A7089}" type="pres">
      <dgm:prSet presAssocID="{C032F1C4-CE23-4B17-8F24-BE6AC62B5DD2}" presName="Name0" presStyleCnt="0">
        <dgm:presLayoutVars>
          <dgm:chMax/>
          <dgm:chPref val="3"/>
          <dgm:dir/>
          <dgm:animOne val="branch"/>
          <dgm:animLvl val="lvl"/>
        </dgm:presLayoutVars>
      </dgm:prSet>
      <dgm:spPr/>
      <dgm:t>
        <a:bodyPr/>
        <a:lstStyle/>
        <a:p>
          <a:endParaRPr lang="en-US"/>
        </a:p>
      </dgm:t>
    </dgm:pt>
    <dgm:pt modelId="{3CA46B5C-9E78-49CA-A6D2-2E235076C201}" type="pres">
      <dgm:prSet presAssocID="{75151AD3-56D0-4892-9CC3-0245E0F61F03}" presName="composite" presStyleCnt="0"/>
      <dgm:spPr/>
    </dgm:pt>
    <dgm:pt modelId="{2EF4D9C2-EC03-49CF-A67B-AC3D9BE2803F}" type="pres">
      <dgm:prSet presAssocID="{75151AD3-56D0-4892-9CC3-0245E0F61F03}" presName="FirstChild" presStyleLbl="revTx" presStyleIdx="0" presStyleCnt="4">
        <dgm:presLayoutVars>
          <dgm:chMax val="0"/>
          <dgm:chPref val="0"/>
          <dgm:bulletEnabled val="1"/>
        </dgm:presLayoutVars>
      </dgm:prSet>
      <dgm:spPr/>
      <dgm:t>
        <a:bodyPr/>
        <a:lstStyle/>
        <a:p>
          <a:endParaRPr lang="en-US"/>
        </a:p>
      </dgm:t>
    </dgm:pt>
    <dgm:pt modelId="{920B58A3-715F-4AB1-91DC-FE96634C2CAA}" type="pres">
      <dgm:prSet presAssocID="{75151AD3-56D0-4892-9CC3-0245E0F61F03}" presName="Parent" presStyleLbl="alignNode1" presStyleIdx="0" presStyleCnt="4">
        <dgm:presLayoutVars>
          <dgm:chMax val="3"/>
          <dgm:chPref val="3"/>
          <dgm:bulletEnabled val="1"/>
        </dgm:presLayoutVars>
      </dgm:prSet>
      <dgm:spPr/>
      <dgm:t>
        <a:bodyPr/>
        <a:lstStyle/>
        <a:p>
          <a:endParaRPr lang="en-US"/>
        </a:p>
      </dgm:t>
    </dgm:pt>
    <dgm:pt modelId="{A61DB943-2B0C-4E4E-AA0C-E7D013309B37}" type="pres">
      <dgm:prSet presAssocID="{75151AD3-56D0-4892-9CC3-0245E0F61F03}" presName="Accent" presStyleLbl="parChTrans1D1" presStyleIdx="0" presStyleCnt="4"/>
      <dgm:spPr/>
    </dgm:pt>
    <dgm:pt modelId="{2D234D41-5340-444A-B68E-C32B7B45BE8F}" type="pres">
      <dgm:prSet presAssocID="{8D6B5241-E3C8-447A-AED6-C9C8EC5B134E}" presName="sibTrans" presStyleCnt="0"/>
      <dgm:spPr/>
    </dgm:pt>
    <dgm:pt modelId="{B2F0F5FD-7B7F-4122-B7DC-E7C03A000E52}" type="pres">
      <dgm:prSet presAssocID="{C8B9AACC-6090-4E93-B112-FEF419B2C8C0}" presName="composite" presStyleCnt="0"/>
      <dgm:spPr/>
    </dgm:pt>
    <dgm:pt modelId="{1E4C67F6-449B-4963-857D-0D137317A0F8}" type="pres">
      <dgm:prSet presAssocID="{C8B9AACC-6090-4E93-B112-FEF419B2C8C0}" presName="FirstChild" presStyleLbl="revTx" presStyleIdx="1" presStyleCnt="4">
        <dgm:presLayoutVars>
          <dgm:chMax val="0"/>
          <dgm:chPref val="0"/>
          <dgm:bulletEnabled val="1"/>
        </dgm:presLayoutVars>
      </dgm:prSet>
      <dgm:spPr/>
      <dgm:t>
        <a:bodyPr/>
        <a:lstStyle/>
        <a:p>
          <a:endParaRPr lang="en-US"/>
        </a:p>
      </dgm:t>
    </dgm:pt>
    <dgm:pt modelId="{BBECC052-2E19-4CE2-A09E-B5E58346D410}" type="pres">
      <dgm:prSet presAssocID="{C8B9AACC-6090-4E93-B112-FEF419B2C8C0}" presName="Parent" presStyleLbl="alignNode1" presStyleIdx="1" presStyleCnt="4">
        <dgm:presLayoutVars>
          <dgm:chMax val="3"/>
          <dgm:chPref val="3"/>
          <dgm:bulletEnabled val="1"/>
        </dgm:presLayoutVars>
      </dgm:prSet>
      <dgm:spPr/>
      <dgm:t>
        <a:bodyPr/>
        <a:lstStyle/>
        <a:p>
          <a:endParaRPr lang="en-US"/>
        </a:p>
      </dgm:t>
    </dgm:pt>
    <dgm:pt modelId="{3C602F79-DFEF-4A99-A2CA-A6FA9AA0A592}" type="pres">
      <dgm:prSet presAssocID="{C8B9AACC-6090-4E93-B112-FEF419B2C8C0}" presName="Accent" presStyleLbl="parChTrans1D1" presStyleIdx="1" presStyleCnt="4"/>
      <dgm:spPr/>
    </dgm:pt>
    <dgm:pt modelId="{CBDF71F9-3267-4C3B-9336-995D77728088}" type="pres">
      <dgm:prSet presAssocID="{189DEA9E-C25E-4034-8501-E0959F0E50DA}" presName="sibTrans" presStyleCnt="0"/>
      <dgm:spPr/>
    </dgm:pt>
    <dgm:pt modelId="{48C836D3-7447-4018-B727-74F16C74182A}" type="pres">
      <dgm:prSet presAssocID="{C5E6BC8D-1A4E-42C8-8E2C-7EC17FC2E1D1}" presName="composite" presStyleCnt="0"/>
      <dgm:spPr/>
    </dgm:pt>
    <dgm:pt modelId="{3F7FDC37-2CCC-48E3-ABDF-E4DAA13D95AC}" type="pres">
      <dgm:prSet presAssocID="{C5E6BC8D-1A4E-42C8-8E2C-7EC17FC2E1D1}" presName="FirstChild" presStyleLbl="revTx" presStyleIdx="2" presStyleCnt="4">
        <dgm:presLayoutVars>
          <dgm:chMax val="0"/>
          <dgm:chPref val="0"/>
          <dgm:bulletEnabled val="1"/>
        </dgm:presLayoutVars>
      </dgm:prSet>
      <dgm:spPr/>
      <dgm:t>
        <a:bodyPr/>
        <a:lstStyle/>
        <a:p>
          <a:endParaRPr lang="en-US"/>
        </a:p>
      </dgm:t>
    </dgm:pt>
    <dgm:pt modelId="{015A3998-3B18-4BFF-91CA-F36F87726649}" type="pres">
      <dgm:prSet presAssocID="{C5E6BC8D-1A4E-42C8-8E2C-7EC17FC2E1D1}" presName="Parent" presStyleLbl="alignNode1" presStyleIdx="2" presStyleCnt="4">
        <dgm:presLayoutVars>
          <dgm:chMax val="3"/>
          <dgm:chPref val="3"/>
          <dgm:bulletEnabled val="1"/>
        </dgm:presLayoutVars>
      </dgm:prSet>
      <dgm:spPr/>
      <dgm:t>
        <a:bodyPr/>
        <a:lstStyle/>
        <a:p>
          <a:endParaRPr lang="en-US"/>
        </a:p>
      </dgm:t>
    </dgm:pt>
    <dgm:pt modelId="{4BBC3B31-E4A5-4953-A405-3DF5E1C79F12}" type="pres">
      <dgm:prSet presAssocID="{C5E6BC8D-1A4E-42C8-8E2C-7EC17FC2E1D1}" presName="Accent" presStyleLbl="parChTrans1D1" presStyleIdx="2" presStyleCnt="4"/>
      <dgm:spPr/>
    </dgm:pt>
    <dgm:pt modelId="{4991E3C6-92F8-456C-9829-F852B2DB0E74}" type="pres">
      <dgm:prSet presAssocID="{3984F889-9155-4B34-8DCE-A8EECAF129A9}" presName="sibTrans" presStyleCnt="0"/>
      <dgm:spPr/>
    </dgm:pt>
    <dgm:pt modelId="{27233F3C-0914-4AB8-9BAE-D798E3B80153}" type="pres">
      <dgm:prSet presAssocID="{69828DD0-2E32-4F6C-A058-089FD68D2688}" presName="composite" presStyleCnt="0"/>
      <dgm:spPr/>
    </dgm:pt>
    <dgm:pt modelId="{01125A16-1664-48D4-BC86-DE26D63A254F}" type="pres">
      <dgm:prSet presAssocID="{69828DD0-2E32-4F6C-A058-089FD68D2688}" presName="FirstChild" presStyleLbl="revTx" presStyleIdx="3" presStyleCnt="4">
        <dgm:presLayoutVars>
          <dgm:chMax val="0"/>
          <dgm:chPref val="0"/>
          <dgm:bulletEnabled val="1"/>
        </dgm:presLayoutVars>
      </dgm:prSet>
      <dgm:spPr/>
      <dgm:t>
        <a:bodyPr/>
        <a:lstStyle/>
        <a:p>
          <a:endParaRPr lang="en-US"/>
        </a:p>
      </dgm:t>
    </dgm:pt>
    <dgm:pt modelId="{265BA78E-274F-42E0-948E-E3AABA066479}" type="pres">
      <dgm:prSet presAssocID="{69828DD0-2E32-4F6C-A058-089FD68D2688}" presName="Parent" presStyleLbl="alignNode1" presStyleIdx="3" presStyleCnt="4">
        <dgm:presLayoutVars>
          <dgm:chMax val="3"/>
          <dgm:chPref val="3"/>
          <dgm:bulletEnabled val="1"/>
        </dgm:presLayoutVars>
      </dgm:prSet>
      <dgm:spPr/>
      <dgm:t>
        <a:bodyPr/>
        <a:lstStyle/>
        <a:p>
          <a:endParaRPr lang="en-US"/>
        </a:p>
      </dgm:t>
    </dgm:pt>
    <dgm:pt modelId="{8D5815ED-C665-451D-BA69-377E79E18A59}" type="pres">
      <dgm:prSet presAssocID="{69828DD0-2E32-4F6C-A058-089FD68D2688}" presName="Accent" presStyleLbl="parChTrans1D1" presStyleIdx="3" presStyleCnt="4"/>
      <dgm:spPr/>
    </dgm:pt>
  </dgm:ptLst>
  <dgm:cxnLst>
    <dgm:cxn modelId="{021D2089-0DD8-DE48-8668-2C4506261CF0}" type="presOf" srcId="{C923180A-1F5E-4EDF-B1B4-BF296491DA39}" destId="{1E4C67F6-449B-4963-857D-0D137317A0F8}" srcOrd="0" destOrd="0" presId="urn:microsoft.com/office/officeart/2011/layout/TabList"/>
    <dgm:cxn modelId="{E0E559EE-F745-4296-9764-8F9C3499296E}" srcId="{75151AD3-56D0-4892-9CC3-0245E0F61F03}" destId="{DD879645-BB58-407B-A47E-D1FA7C57DE19}" srcOrd="0" destOrd="0" parTransId="{DF9B7292-02E2-428F-9384-E2F91AD9145A}" sibTransId="{888118AD-0CFE-47C8-B0CF-5D705BEE4271}"/>
    <dgm:cxn modelId="{92A47842-C342-4045-B814-96C6E7E9A5BB}" type="presOf" srcId="{69828DD0-2E32-4F6C-A058-089FD68D2688}" destId="{265BA78E-274F-42E0-948E-E3AABA066479}" srcOrd="0" destOrd="0" presId="urn:microsoft.com/office/officeart/2011/layout/TabList"/>
    <dgm:cxn modelId="{0D2A8A83-7848-0743-B622-E1DECB677A52}" type="presOf" srcId="{75151AD3-56D0-4892-9CC3-0245E0F61F03}" destId="{920B58A3-715F-4AB1-91DC-FE96634C2CAA}" srcOrd="0" destOrd="0" presId="urn:microsoft.com/office/officeart/2011/layout/TabList"/>
    <dgm:cxn modelId="{0839064A-C0A4-4793-98C9-AD59CECDA429}" srcId="{C032F1C4-CE23-4B17-8F24-BE6AC62B5DD2}" destId="{C8B9AACC-6090-4E93-B112-FEF419B2C8C0}" srcOrd="1" destOrd="0" parTransId="{A7E617ED-9935-4663-8F3F-C5929E3D596D}" sibTransId="{189DEA9E-C25E-4034-8501-E0959F0E50DA}"/>
    <dgm:cxn modelId="{6B5CA665-F029-C944-9B11-A7B572543835}" type="presOf" srcId="{C032F1C4-CE23-4B17-8F24-BE6AC62B5DD2}" destId="{C135138A-2581-43ED-97DC-F00C591A7089}" srcOrd="0" destOrd="0" presId="urn:microsoft.com/office/officeart/2011/layout/TabList"/>
    <dgm:cxn modelId="{3E58EFFA-A994-4A17-BC5F-523C00BF94A8}" srcId="{C032F1C4-CE23-4B17-8F24-BE6AC62B5DD2}" destId="{69828DD0-2E32-4F6C-A058-089FD68D2688}" srcOrd="3" destOrd="0" parTransId="{120E697C-AA30-49DF-AE49-3ED92BFFFC88}" sibTransId="{0C9F0D97-EAD5-49E6-8CAD-F271773C3304}"/>
    <dgm:cxn modelId="{EC9FBB08-33F7-ED4B-B3B3-811CB09525EA}" type="presOf" srcId="{09E2EDBB-FB3E-4B60-875C-23AF617F3985}" destId="{3F7FDC37-2CCC-48E3-ABDF-E4DAA13D95AC}" srcOrd="0" destOrd="0" presId="urn:microsoft.com/office/officeart/2011/layout/TabList"/>
    <dgm:cxn modelId="{5E08015E-CA47-1B41-89AE-83E4A3A3FF63}" type="presOf" srcId="{C5E6BC8D-1A4E-42C8-8E2C-7EC17FC2E1D1}" destId="{015A3998-3B18-4BFF-91CA-F36F87726649}" srcOrd="0" destOrd="0" presId="urn:microsoft.com/office/officeart/2011/layout/TabList"/>
    <dgm:cxn modelId="{56F00087-E95B-0D4A-BD4E-56A4AD065E5D}" type="presOf" srcId="{C8B9AACC-6090-4E93-B112-FEF419B2C8C0}" destId="{BBECC052-2E19-4CE2-A09E-B5E58346D410}" srcOrd="0" destOrd="0" presId="urn:microsoft.com/office/officeart/2011/layout/TabList"/>
    <dgm:cxn modelId="{BCE5DB3A-467D-498D-996F-34F511A90A5C}" srcId="{C8B9AACC-6090-4E93-B112-FEF419B2C8C0}" destId="{C923180A-1F5E-4EDF-B1B4-BF296491DA39}" srcOrd="0" destOrd="0" parTransId="{64CF54F0-ABE1-4118-8E0E-503764491476}" sibTransId="{EAFD4255-150B-483D-854A-FCFF3E1C3818}"/>
    <dgm:cxn modelId="{B8151A82-97B0-4A6B-96BC-6914694D949A}" srcId="{C032F1C4-CE23-4B17-8F24-BE6AC62B5DD2}" destId="{C5E6BC8D-1A4E-42C8-8E2C-7EC17FC2E1D1}" srcOrd="2" destOrd="0" parTransId="{D540C9D5-0D0F-4ED0-A8C6-5122EF89E0B8}" sibTransId="{3984F889-9155-4B34-8DCE-A8EECAF129A9}"/>
    <dgm:cxn modelId="{B3DE65D2-24BB-4268-AA0A-53ADA4D0C0D3}" srcId="{C032F1C4-CE23-4B17-8F24-BE6AC62B5DD2}" destId="{75151AD3-56D0-4892-9CC3-0245E0F61F03}" srcOrd="0" destOrd="0" parTransId="{251E6184-4BAA-4DDB-A10B-FABA4B4EC6AC}" sibTransId="{8D6B5241-E3C8-447A-AED6-C9C8EC5B134E}"/>
    <dgm:cxn modelId="{EC34266A-97F3-4C01-BB2A-DFADE64A3514}" srcId="{69828DD0-2E32-4F6C-A058-089FD68D2688}" destId="{36442BD8-AFB5-4426-8917-120C26A660D3}" srcOrd="0" destOrd="0" parTransId="{906FD663-E5A3-43B1-AAE9-A06A565E24EB}" sibTransId="{147C7A00-873B-4838-BD4B-5421CEFEAF60}"/>
    <dgm:cxn modelId="{E8BC36FF-FD1C-CA40-9030-F6E16BBE3111}" type="presOf" srcId="{36442BD8-AFB5-4426-8917-120C26A660D3}" destId="{01125A16-1664-48D4-BC86-DE26D63A254F}" srcOrd="0" destOrd="0" presId="urn:microsoft.com/office/officeart/2011/layout/TabList"/>
    <dgm:cxn modelId="{E4F42334-EB63-40DE-94BB-2D0F07F5D639}" srcId="{C5E6BC8D-1A4E-42C8-8E2C-7EC17FC2E1D1}" destId="{09E2EDBB-FB3E-4B60-875C-23AF617F3985}" srcOrd="0" destOrd="0" parTransId="{E5138E13-E922-4691-9380-87EA04CDF907}" sibTransId="{12A8F3F2-3EA0-4A05-ADCA-5CBAB885E305}"/>
    <dgm:cxn modelId="{AFEDE27F-0931-D94B-BBFF-B37CBAC7B242}" type="presOf" srcId="{DD879645-BB58-407B-A47E-D1FA7C57DE19}" destId="{2EF4D9C2-EC03-49CF-A67B-AC3D9BE2803F}" srcOrd="0" destOrd="0" presId="urn:microsoft.com/office/officeart/2011/layout/TabList"/>
    <dgm:cxn modelId="{72654BC1-E333-0143-A27F-BEC676620C2C}" type="presParOf" srcId="{C135138A-2581-43ED-97DC-F00C591A7089}" destId="{3CA46B5C-9E78-49CA-A6D2-2E235076C201}" srcOrd="0" destOrd="0" presId="urn:microsoft.com/office/officeart/2011/layout/TabList"/>
    <dgm:cxn modelId="{E3156109-4441-B646-929B-51E9A94EF058}" type="presParOf" srcId="{3CA46B5C-9E78-49CA-A6D2-2E235076C201}" destId="{2EF4D9C2-EC03-49CF-A67B-AC3D9BE2803F}" srcOrd="0" destOrd="0" presId="urn:microsoft.com/office/officeart/2011/layout/TabList"/>
    <dgm:cxn modelId="{E449A479-88B1-934D-BAB2-84E89D9C98C1}" type="presParOf" srcId="{3CA46B5C-9E78-49CA-A6D2-2E235076C201}" destId="{920B58A3-715F-4AB1-91DC-FE96634C2CAA}" srcOrd="1" destOrd="0" presId="urn:microsoft.com/office/officeart/2011/layout/TabList"/>
    <dgm:cxn modelId="{4F8E3338-E1F5-F240-A1D8-6EABB1A18A95}" type="presParOf" srcId="{3CA46B5C-9E78-49CA-A6D2-2E235076C201}" destId="{A61DB943-2B0C-4E4E-AA0C-E7D013309B37}" srcOrd="2" destOrd="0" presId="urn:microsoft.com/office/officeart/2011/layout/TabList"/>
    <dgm:cxn modelId="{B5AE883E-156E-0C47-8B52-FFEF6FCA7023}" type="presParOf" srcId="{C135138A-2581-43ED-97DC-F00C591A7089}" destId="{2D234D41-5340-444A-B68E-C32B7B45BE8F}" srcOrd="1" destOrd="0" presId="urn:microsoft.com/office/officeart/2011/layout/TabList"/>
    <dgm:cxn modelId="{C296F46D-FA9A-1749-93A6-5AA35791ED06}" type="presParOf" srcId="{C135138A-2581-43ED-97DC-F00C591A7089}" destId="{B2F0F5FD-7B7F-4122-B7DC-E7C03A000E52}" srcOrd="2" destOrd="0" presId="urn:microsoft.com/office/officeart/2011/layout/TabList"/>
    <dgm:cxn modelId="{4111C176-65B4-994B-9F45-584BF1DF072B}" type="presParOf" srcId="{B2F0F5FD-7B7F-4122-B7DC-E7C03A000E52}" destId="{1E4C67F6-449B-4963-857D-0D137317A0F8}" srcOrd="0" destOrd="0" presId="urn:microsoft.com/office/officeart/2011/layout/TabList"/>
    <dgm:cxn modelId="{1BFCC737-E99C-F44E-B182-D246C1018D83}" type="presParOf" srcId="{B2F0F5FD-7B7F-4122-B7DC-E7C03A000E52}" destId="{BBECC052-2E19-4CE2-A09E-B5E58346D410}" srcOrd="1" destOrd="0" presId="urn:microsoft.com/office/officeart/2011/layout/TabList"/>
    <dgm:cxn modelId="{72DB2C46-95B3-AB4B-B663-6D03D18FA6A5}" type="presParOf" srcId="{B2F0F5FD-7B7F-4122-B7DC-E7C03A000E52}" destId="{3C602F79-DFEF-4A99-A2CA-A6FA9AA0A592}" srcOrd="2" destOrd="0" presId="urn:microsoft.com/office/officeart/2011/layout/TabList"/>
    <dgm:cxn modelId="{6EC11F34-0E68-A640-8A81-ECB1054225AC}" type="presParOf" srcId="{C135138A-2581-43ED-97DC-F00C591A7089}" destId="{CBDF71F9-3267-4C3B-9336-995D77728088}" srcOrd="3" destOrd="0" presId="urn:microsoft.com/office/officeart/2011/layout/TabList"/>
    <dgm:cxn modelId="{D3D176F1-84EF-C742-B7B1-E860AC6F57F9}" type="presParOf" srcId="{C135138A-2581-43ED-97DC-F00C591A7089}" destId="{48C836D3-7447-4018-B727-74F16C74182A}" srcOrd="4" destOrd="0" presId="urn:microsoft.com/office/officeart/2011/layout/TabList"/>
    <dgm:cxn modelId="{BEBDD621-8EFB-314A-AF4E-B53BF6CBE37E}" type="presParOf" srcId="{48C836D3-7447-4018-B727-74F16C74182A}" destId="{3F7FDC37-2CCC-48E3-ABDF-E4DAA13D95AC}" srcOrd="0" destOrd="0" presId="urn:microsoft.com/office/officeart/2011/layout/TabList"/>
    <dgm:cxn modelId="{3272C8ED-46C8-1847-9ABE-F8CE239B24AD}" type="presParOf" srcId="{48C836D3-7447-4018-B727-74F16C74182A}" destId="{015A3998-3B18-4BFF-91CA-F36F87726649}" srcOrd="1" destOrd="0" presId="urn:microsoft.com/office/officeart/2011/layout/TabList"/>
    <dgm:cxn modelId="{36FEA5D5-F005-7743-BBF5-F9FDC671161D}" type="presParOf" srcId="{48C836D3-7447-4018-B727-74F16C74182A}" destId="{4BBC3B31-E4A5-4953-A405-3DF5E1C79F12}" srcOrd="2" destOrd="0" presId="urn:microsoft.com/office/officeart/2011/layout/TabList"/>
    <dgm:cxn modelId="{3CF4CCFA-0A57-1344-8ED7-FE920D7B4068}" type="presParOf" srcId="{C135138A-2581-43ED-97DC-F00C591A7089}" destId="{4991E3C6-92F8-456C-9829-F852B2DB0E74}" srcOrd="5" destOrd="0" presId="urn:microsoft.com/office/officeart/2011/layout/TabList"/>
    <dgm:cxn modelId="{BB26421D-3460-FF41-8E2A-97D8D833E59B}" type="presParOf" srcId="{C135138A-2581-43ED-97DC-F00C591A7089}" destId="{27233F3C-0914-4AB8-9BAE-D798E3B80153}" srcOrd="6" destOrd="0" presId="urn:microsoft.com/office/officeart/2011/layout/TabList"/>
    <dgm:cxn modelId="{3B712314-B1AF-3149-8D60-4E3DAE2A65CA}" type="presParOf" srcId="{27233F3C-0914-4AB8-9BAE-D798E3B80153}" destId="{01125A16-1664-48D4-BC86-DE26D63A254F}" srcOrd="0" destOrd="0" presId="urn:microsoft.com/office/officeart/2011/layout/TabList"/>
    <dgm:cxn modelId="{4721C601-5283-E548-AE35-F6A1C499D3D4}" type="presParOf" srcId="{27233F3C-0914-4AB8-9BAE-D798E3B80153}" destId="{265BA78E-274F-42E0-948E-E3AABA066479}" srcOrd="1" destOrd="0" presId="urn:microsoft.com/office/officeart/2011/layout/TabList"/>
    <dgm:cxn modelId="{3A5F0817-979B-3E49-B0A6-AEE505E58E6B}" type="presParOf" srcId="{27233F3C-0914-4AB8-9BAE-D798E3B80153}" destId="{8D5815ED-C665-451D-BA69-377E79E18A5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2F1C4-CE23-4B17-8F24-BE6AC62B5DD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5151AD3-56D0-4892-9CC3-0245E0F61F03}">
      <dgm:prSet phldrT="[Text]" custT="1"/>
      <dgm:spPr/>
      <dgm:t>
        <a:bodyPr/>
        <a:lstStyle/>
        <a:p>
          <a:r>
            <a:rPr lang="en-US" sz="3600" dirty="0" smtClean="0"/>
            <a:t>Many “Sizes”</a:t>
          </a:r>
          <a:endParaRPr lang="en-US" sz="3600" dirty="0"/>
        </a:p>
      </dgm:t>
    </dgm:pt>
    <dgm:pt modelId="{251E6184-4BAA-4DDB-A10B-FABA4B4EC6AC}" type="parTrans" cxnId="{B3DE65D2-24BB-4268-AA0A-53ADA4D0C0D3}">
      <dgm:prSet/>
      <dgm:spPr/>
      <dgm:t>
        <a:bodyPr/>
        <a:lstStyle/>
        <a:p>
          <a:endParaRPr lang="en-US" sz="1600"/>
        </a:p>
      </dgm:t>
    </dgm:pt>
    <dgm:pt modelId="{8D6B5241-E3C8-447A-AED6-C9C8EC5B134E}" type="sibTrans" cxnId="{B3DE65D2-24BB-4268-AA0A-53ADA4D0C0D3}">
      <dgm:prSet/>
      <dgm:spPr/>
      <dgm:t>
        <a:bodyPr/>
        <a:lstStyle/>
        <a:p>
          <a:endParaRPr lang="en-US" sz="1600"/>
        </a:p>
      </dgm:t>
    </dgm:pt>
    <dgm:pt modelId="{C8B9AACC-6090-4E93-B112-FEF419B2C8C0}">
      <dgm:prSet phldrT="[Text]" custT="1"/>
      <dgm:spPr/>
      <dgm:t>
        <a:bodyPr/>
        <a:lstStyle/>
        <a:p>
          <a:r>
            <a:rPr lang="en-US" sz="3600" smtClean="0"/>
            <a:t>Low Latency</a:t>
          </a:r>
          <a:endParaRPr lang="en-US" sz="3600" dirty="0"/>
        </a:p>
      </dgm:t>
    </dgm:pt>
    <dgm:pt modelId="{A7E617ED-9935-4663-8F3F-C5929E3D596D}" type="parTrans" cxnId="{0839064A-C0A4-4793-98C9-AD59CECDA429}">
      <dgm:prSet/>
      <dgm:spPr/>
      <dgm:t>
        <a:bodyPr/>
        <a:lstStyle/>
        <a:p>
          <a:endParaRPr lang="en-US" sz="1600"/>
        </a:p>
      </dgm:t>
    </dgm:pt>
    <dgm:pt modelId="{189DEA9E-C25E-4034-8501-E0959F0E50DA}" type="sibTrans" cxnId="{0839064A-C0A4-4793-98C9-AD59CECDA429}">
      <dgm:prSet/>
      <dgm:spPr/>
      <dgm:t>
        <a:bodyPr/>
        <a:lstStyle/>
        <a:p>
          <a:endParaRPr lang="en-US" sz="1600"/>
        </a:p>
      </dgm:t>
    </dgm:pt>
    <dgm:pt modelId="{C5E6BC8D-1A4E-42C8-8E2C-7EC17FC2E1D1}">
      <dgm:prSet phldrT="[Text]" custT="1"/>
      <dgm:spPr/>
      <dgm:t>
        <a:bodyPr/>
        <a:lstStyle/>
        <a:p>
          <a:r>
            <a:rPr lang="en-US" sz="3600" dirty="0" smtClean="0"/>
            <a:t>Location Transparency</a:t>
          </a:r>
          <a:endParaRPr lang="en-US" sz="3600" dirty="0"/>
        </a:p>
      </dgm:t>
    </dgm:pt>
    <dgm:pt modelId="{D540C9D5-0D0F-4ED0-A8C6-5122EF89E0B8}" type="parTrans" cxnId="{B8151A82-97B0-4A6B-96BC-6914694D949A}">
      <dgm:prSet/>
      <dgm:spPr/>
      <dgm:t>
        <a:bodyPr/>
        <a:lstStyle/>
        <a:p>
          <a:endParaRPr lang="en-US" sz="1600"/>
        </a:p>
      </dgm:t>
    </dgm:pt>
    <dgm:pt modelId="{3984F889-9155-4B34-8DCE-A8EECAF129A9}" type="sibTrans" cxnId="{B8151A82-97B0-4A6B-96BC-6914694D949A}">
      <dgm:prSet/>
      <dgm:spPr/>
      <dgm:t>
        <a:bodyPr/>
        <a:lstStyle/>
        <a:p>
          <a:endParaRPr lang="en-US" sz="1600"/>
        </a:p>
      </dgm:t>
    </dgm:pt>
    <dgm:pt modelId="{DD879645-BB58-407B-A47E-D1FA7C57DE19}">
      <dgm:prSet phldrT="[Text]" custT="1"/>
      <dgm:spPr/>
      <dgm:t>
        <a:bodyPr/>
        <a:lstStyle/>
        <a:p>
          <a:r>
            <a:rPr lang="en-US" sz="3600" dirty="0" smtClean="0"/>
            <a:t>Support for heterogeneous storage and database engines</a:t>
          </a:r>
          <a:endParaRPr lang="en-US" sz="3600" dirty="0"/>
        </a:p>
      </dgm:t>
    </dgm:pt>
    <dgm:pt modelId="{DF9B7292-02E2-428F-9384-E2F91AD9145A}" type="parTrans" cxnId="{E0E559EE-F745-4296-9764-8F9C3499296E}">
      <dgm:prSet/>
      <dgm:spPr/>
      <dgm:t>
        <a:bodyPr/>
        <a:lstStyle/>
        <a:p>
          <a:endParaRPr lang="en-US" sz="1600"/>
        </a:p>
      </dgm:t>
    </dgm:pt>
    <dgm:pt modelId="{888118AD-0CFE-47C8-B0CF-5D705BEE4271}" type="sibTrans" cxnId="{E0E559EE-F745-4296-9764-8F9C3499296E}">
      <dgm:prSet/>
      <dgm:spPr/>
      <dgm:t>
        <a:bodyPr/>
        <a:lstStyle/>
        <a:p>
          <a:endParaRPr lang="en-US" sz="1600"/>
        </a:p>
      </dgm:t>
    </dgm:pt>
    <dgm:pt modelId="{C923180A-1F5E-4EDF-B1B4-BF296491DA39}">
      <dgm:prSet phldrT="[Text]" custT="1"/>
      <dgm:spPr/>
      <dgm:t>
        <a:bodyPr/>
        <a:lstStyle/>
        <a:p>
          <a:r>
            <a:rPr lang="en-US" sz="3600" dirty="0" smtClean="0"/>
            <a:t>Support for real time streaming databases for Internet of things</a:t>
          </a:r>
          <a:endParaRPr lang="en-US" sz="3600" b="0" dirty="0"/>
        </a:p>
      </dgm:t>
    </dgm:pt>
    <dgm:pt modelId="{64CF54F0-ABE1-4118-8E0E-503764491476}" type="parTrans" cxnId="{BCE5DB3A-467D-498D-996F-34F511A90A5C}">
      <dgm:prSet/>
      <dgm:spPr/>
      <dgm:t>
        <a:bodyPr/>
        <a:lstStyle/>
        <a:p>
          <a:endParaRPr lang="en-US" sz="1600"/>
        </a:p>
      </dgm:t>
    </dgm:pt>
    <dgm:pt modelId="{EAFD4255-150B-483D-854A-FCFF3E1C3818}" type="sibTrans" cxnId="{BCE5DB3A-467D-498D-996F-34F511A90A5C}">
      <dgm:prSet/>
      <dgm:spPr/>
      <dgm:t>
        <a:bodyPr/>
        <a:lstStyle/>
        <a:p>
          <a:endParaRPr lang="en-US" sz="1600"/>
        </a:p>
      </dgm:t>
    </dgm:pt>
    <dgm:pt modelId="{09E2EDBB-FB3E-4B60-875C-23AF617F3985}">
      <dgm:prSet phldrT="[Text]" custT="1"/>
      <dgm:spPr/>
      <dgm:t>
        <a:bodyPr/>
        <a:lstStyle/>
        <a:p>
          <a:r>
            <a:rPr lang="en-US" sz="3600" dirty="0" smtClean="0"/>
            <a:t>Allow users to operate on data without explicit knowledge of location</a:t>
          </a:r>
          <a:endParaRPr lang="en-US" sz="3600" dirty="0"/>
        </a:p>
      </dgm:t>
    </dgm:pt>
    <dgm:pt modelId="{E5138E13-E922-4691-9380-87EA04CDF907}" type="parTrans" cxnId="{E4F42334-EB63-40DE-94BB-2D0F07F5D639}">
      <dgm:prSet/>
      <dgm:spPr/>
      <dgm:t>
        <a:bodyPr/>
        <a:lstStyle/>
        <a:p>
          <a:endParaRPr lang="en-US" sz="1600"/>
        </a:p>
      </dgm:t>
    </dgm:pt>
    <dgm:pt modelId="{12A8F3F2-3EA0-4A05-ADCA-5CBAB885E305}" type="sibTrans" cxnId="{E4F42334-EB63-40DE-94BB-2D0F07F5D639}">
      <dgm:prSet/>
      <dgm:spPr/>
      <dgm:t>
        <a:bodyPr/>
        <a:lstStyle/>
        <a:p>
          <a:endParaRPr lang="en-US" sz="1600"/>
        </a:p>
      </dgm:t>
    </dgm:pt>
    <dgm:pt modelId="{69828DD0-2E32-4F6C-A058-089FD68D2688}">
      <dgm:prSet phldrT="[Text]" custT="1"/>
      <dgm:spPr/>
      <dgm:t>
        <a:bodyPr/>
        <a:lstStyle/>
        <a:p>
          <a:r>
            <a:rPr lang="en-US" sz="3600" dirty="0" smtClean="0"/>
            <a:t>Semantic completeness</a:t>
          </a:r>
          <a:endParaRPr lang="en-US" sz="3600" dirty="0"/>
        </a:p>
      </dgm:t>
    </dgm:pt>
    <dgm:pt modelId="{120E697C-AA30-49DF-AE49-3ED92BFFFC88}" type="parTrans" cxnId="{3E58EFFA-A994-4A17-BC5F-523C00BF94A8}">
      <dgm:prSet/>
      <dgm:spPr/>
      <dgm:t>
        <a:bodyPr/>
        <a:lstStyle/>
        <a:p>
          <a:endParaRPr lang="en-US" sz="1600"/>
        </a:p>
      </dgm:t>
    </dgm:pt>
    <dgm:pt modelId="{0C9F0D97-EAD5-49E6-8CAD-F271773C3304}" type="sibTrans" cxnId="{3E58EFFA-A994-4A17-BC5F-523C00BF94A8}">
      <dgm:prSet/>
      <dgm:spPr/>
      <dgm:t>
        <a:bodyPr/>
        <a:lstStyle/>
        <a:p>
          <a:endParaRPr lang="en-US" sz="1600"/>
        </a:p>
      </dgm:t>
    </dgm:pt>
    <dgm:pt modelId="{36442BD8-AFB5-4426-8917-120C26A660D3}">
      <dgm:prSet phldrT="[Text]" custT="1"/>
      <dgm:spPr/>
      <dgm:t>
        <a:bodyPr/>
        <a:lstStyle/>
        <a:p>
          <a:r>
            <a:rPr lang="en-US" sz="3600" dirty="0" smtClean="0"/>
            <a:t>Support the widest number of database operations with efficient connectors</a:t>
          </a:r>
          <a:endParaRPr lang="en-US" sz="3600" dirty="0"/>
        </a:p>
      </dgm:t>
    </dgm:pt>
    <dgm:pt modelId="{906FD663-E5A3-43B1-AAE9-A06A565E24EB}" type="parTrans" cxnId="{EC34266A-97F3-4C01-BB2A-DFADE64A3514}">
      <dgm:prSet/>
      <dgm:spPr/>
      <dgm:t>
        <a:bodyPr/>
        <a:lstStyle/>
        <a:p>
          <a:endParaRPr lang="en-US" sz="1600"/>
        </a:p>
      </dgm:t>
    </dgm:pt>
    <dgm:pt modelId="{147C7A00-873B-4838-BD4B-5421CEFEAF60}" type="sibTrans" cxnId="{EC34266A-97F3-4C01-BB2A-DFADE64A3514}">
      <dgm:prSet/>
      <dgm:spPr/>
      <dgm:t>
        <a:bodyPr/>
        <a:lstStyle/>
        <a:p>
          <a:endParaRPr lang="en-US" sz="1600"/>
        </a:p>
      </dgm:t>
    </dgm:pt>
    <dgm:pt modelId="{C135138A-2581-43ED-97DC-F00C591A7089}" type="pres">
      <dgm:prSet presAssocID="{C032F1C4-CE23-4B17-8F24-BE6AC62B5DD2}" presName="Name0" presStyleCnt="0">
        <dgm:presLayoutVars>
          <dgm:chMax/>
          <dgm:chPref val="3"/>
          <dgm:dir/>
          <dgm:animOne val="branch"/>
          <dgm:animLvl val="lvl"/>
        </dgm:presLayoutVars>
      </dgm:prSet>
      <dgm:spPr/>
      <dgm:t>
        <a:bodyPr/>
        <a:lstStyle/>
        <a:p>
          <a:endParaRPr lang="en-US"/>
        </a:p>
      </dgm:t>
    </dgm:pt>
    <dgm:pt modelId="{3CA46B5C-9E78-49CA-A6D2-2E235076C201}" type="pres">
      <dgm:prSet presAssocID="{75151AD3-56D0-4892-9CC3-0245E0F61F03}" presName="composite" presStyleCnt="0"/>
      <dgm:spPr/>
    </dgm:pt>
    <dgm:pt modelId="{2EF4D9C2-EC03-49CF-A67B-AC3D9BE2803F}" type="pres">
      <dgm:prSet presAssocID="{75151AD3-56D0-4892-9CC3-0245E0F61F03}" presName="FirstChild" presStyleLbl="revTx" presStyleIdx="0" presStyleCnt="4">
        <dgm:presLayoutVars>
          <dgm:chMax val="0"/>
          <dgm:chPref val="0"/>
          <dgm:bulletEnabled val="1"/>
        </dgm:presLayoutVars>
      </dgm:prSet>
      <dgm:spPr/>
      <dgm:t>
        <a:bodyPr/>
        <a:lstStyle/>
        <a:p>
          <a:endParaRPr lang="en-US"/>
        </a:p>
      </dgm:t>
    </dgm:pt>
    <dgm:pt modelId="{920B58A3-715F-4AB1-91DC-FE96634C2CAA}" type="pres">
      <dgm:prSet presAssocID="{75151AD3-56D0-4892-9CC3-0245E0F61F03}" presName="Parent" presStyleLbl="alignNode1" presStyleIdx="0" presStyleCnt="4">
        <dgm:presLayoutVars>
          <dgm:chMax val="3"/>
          <dgm:chPref val="3"/>
          <dgm:bulletEnabled val="1"/>
        </dgm:presLayoutVars>
      </dgm:prSet>
      <dgm:spPr/>
      <dgm:t>
        <a:bodyPr/>
        <a:lstStyle/>
        <a:p>
          <a:endParaRPr lang="en-US"/>
        </a:p>
      </dgm:t>
    </dgm:pt>
    <dgm:pt modelId="{A61DB943-2B0C-4E4E-AA0C-E7D013309B37}" type="pres">
      <dgm:prSet presAssocID="{75151AD3-56D0-4892-9CC3-0245E0F61F03}" presName="Accent" presStyleLbl="parChTrans1D1" presStyleIdx="0" presStyleCnt="4"/>
      <dgm:spPr/>
    </dgm:pt>
    <dgm:pt modelId="{2D234D41-5340-444A-B68E-C32B7B45BE8F}" type="pres">
      <dgm:prSet presAssocID="{8D6B5241-E3C8-447A-AED6-C9C8EC5B134E}" presName="sibTrans" presStyleCnt="0"/>
      <dgm:spPr/>
    </dgm:pt>
    <dgm:pt modelId="{B2F0F5FD-7B7F-4122-B7DC-E7C03A000E52}" type="pres">
      <dgm:prSet presAssocID="{C8B9AACC-6090-4E93-B112-FEF419B2C8C0}" presName="composite" presStyleCnt="0"/>
      <dgm:spPr/>
    </dgm:pt>
    <dgm:pt modelId="{1E4C67F6-449B-4963-857D-0D137317A0F8}" type="pres">
      <dgm:prSet presAssocID="{C8B9AACC-6090-4E93-B112-FEF419B2C8C0}" presName="FirstChild" presStyleLbl="revTx" presStyleIdx="1" presStyleCnt="4">
        <dgm:presLayoutVars>
          <dgm:chMax val="0"/>
          <dgm:chPref val="0"/>
          <dgm:bulletEnabled val="1"/>
        </dgm:presLayoutVars>
      </dgm:prSet>
      <dgm:spPr/>
      <dgm:t>
        <a:bodyPr/>
        <a:lstStyle/>
        <a:p>
          <a:endParaRPr lang="en-US"/>
        </a:p>
      </dgm:t>
    </dgm:pt>
    <dgm:pt modelId="{BBECC052-2E19-4CE2-A09E-B5E58346D410}" type="pres">
      <dgm:prSet presAssocID="{C8B9AACC-6090-4E93-B112-FEF419B2C8C0}" presName="Parent" presStyleLbl="alignNode1" presStyleIdx="1" presStyleCnt="4">
        <dgm:presLayoutVars>
          <dgm:chMax val="3"/>
          <dgm:chPref val="3"/>
          <dgm:bulletEnabled val="1"/>
        </dgm:presLayoutVars>
      </dgm:prSet>
      <dgm:spPr/>
      <dgm:t>
        <a:bodyPr/>
        <a:lstStyle/>
        <a:p>
          <a:endParaRPr lang="en-US"/>
        </a:p>
      </dgm:t>
    </dgm:pt>
    <dgm:pt modelId="{3C602F79-DFEF-4A99-A2CA-A6FA9AA0A592}" type="pres">
      <dgm:prSet presAssocID="{C8B9AACC-6090-4E93-B112-FEF419B2C8C0}" presName="Accent" presStyleLbl="parChTrans1D1" presStyleIdx="1" presStyleCnt="4"/>
      <dgm:spPr/>
    </dgm:pt>
    <dgm:pt modelId="{CBDF71F9-3267-4C3B-9336-995D77728088}" type="pres">
      <dgm:prSet presAssocID="{189DEA9E-C25E-4034-8501-E0959F0E50DA}" presName="sibTrans" presStyleCnt="0"/>
      <dgm:spPr/>
    </dgm:pt>
    <dgm:pt modelId="{48C836D3-7447-4018-B727-74F16C74182A}" type="pres">
      <dgm:prSet presAssocID="{C5E6BC8D-1A4E-42C8-8E2C-7EC17FC2E1D1}" presName="composite" presStyleCnt="0"/>
      <dgm:spPr/>
    </dgm:pt>
    <dgm:pt modelId="{3F7FDC37-2CCC-48E3-ABDF-E4DAA13D95AC}" type="pres">
      <dgm:prSet presAssocID="{C5E6BC8D-1A4E-42C8-8E2C-7EC17FC2E1D1}" presName="FirstChild" presStyleLbl="revTx" presStyleIdx="2" presStyleCnt="4">
        <dgm:presLayoutVars>
          <dgm:chMax val="0"/>
          <dgm:chPref val="0"/>
          <dgm:bulletEnabled val="1"/>
        </dgm:presLayoutVars>
      </dgm:prSet>
      <dgm:spPr/>
      <dgm:t>
        <a:bodyPr/>
        <a:lstStyle/>
        <a:p>
          <a:endParaRPr lang="en-US"/>
        </a:p>
      </dgm:t>
    </dgm:pt>
    <dgm:pt modelId="{015A3998-3B18-4BFF-91CA-F36F87726649}" type="pres">
      <dgm:prSet presAssocID="{C5E6BC8D-1A4E-42C8-8E2C-7EC17FC2E1D1}" presName="Parent" presStyleLbl="alignNode1" presStyleIdx="2" presStyleCnt="4">
        <dgm:presLayoutVars>
          <dgm:chMax val="3"/>
          <dgm:chPref val="3"/>
          <dgm:bulletEnabled val="1"/>
        </dgm:presLayoutVars>
      </dgm:prSet>
      <dgm:spPr/>
      <dgm:t>
        <a:bodyPr/>
        <a:lstStyle/>
        <a:p>
          <a:endParaRPr lang="en-US"/>
        </a:p>
      </dgm:t>
    </dgm:pt>
    <dgm:pt modelId="{4BBC3B31-E4A5-4953-A405-3DF5E1C79F12}" type="pres">
      <dgm:prSet presAssocID="{C5E6BC8D-1A4E-42C8-8E2C-7EC17FC2E1D1}" presName="Accent" presStyleLbl="parChTrans1D1" presStyleIdx="2" presStyleCnt="4"/>
      <dgm:spPr/>
    </dgm:pt>
    <dgm:pt modelId="{4991E3C6-92F8-456C-9829-F852B2DB0E74}" type="pres">
      <dgm:prSet presAssocID="{3984F889-9155-4B34-8DCE-A8EECAF129A9}" presName="sibTrans" presStyleCnt="0"/>
      <dgm:spPr/>
    </dgm:pt>
    <dgm:pt modelId="{27233F3C-0914-4AB8-9BAE-D798E3B80153}" type="pres">
      <dgm:prSet presAssocID="{69828DD0-2E32-4F6C-A058-089FD68D2688}" presName="composite" presStyleCnt="0"/>
      <dgm:spPr/>
    </dgm:pt>
    <dgm:pt modelId="{01125A16-1664-48D4-BC86-DE26D63A254F}" type="pres">
      <dgm:prSet presAssocID="{69828DD0-2E32-4F6C-A058-089FD68D2688}" presName="FirstChild" presStyleLbl="revTx" presStyleIdx="3" presStyleCnt="4">
        <dgm:presLayoutVars>
          <dgm:chMax val="0"/>
          <dgm:chPref val="0"/>
          <dgm:bulletEnabled val="1"/>
        </dgm:presLayoutVars>
      </dgm:prSet>
      <dgm:spPr/>
      <dgm:t>
        <a:bodyPr/>
        <a:lstStyle/>
        <a:p>
          <a:endParaRPr lang="en-US"/>
        </a:p>
      </dgm:t>
    </dgm:pt>
    <dgm:pt modelId="{265BA78E-274F-42E0-948E-E3AABA066479}" type="pres">
      <dgm:prSet presAssocID="{69828DD0-2E32-4F6C-A058-089FD68D2688}" presName="Parent" presStyleLbl="alignNode1" presStyleIdx="3" presStyleCnt="4">
        <dgm:presLayoutVars>
          <dgm:chMax val="3"/>
          <dgm:chPref val="3"/>
          <dgm:bulletEnabled val="1"/>
        </dgm:presLayoutVars>
      </dgm:prSet>
      <dgm:spPr/>
      <dgm:t>
        <a:bodyPr/>
        <a:lstStyle/>
        <a:p>
          <a:endParaRPr lang="en-US"/>
        </a:p>
      </dgm:t>
    </dgm:pt>
    <dgm:pt modelId="{8D5815ED-C665-451D-BA69-377E79E18A59}" type="pres">
      <dgm:prSet presAssocID="{69828DD0-2E32-4F6C-A058-089FD68D2688}" presName="Accent" presStyleLbl="parChTrans1D1" presStyleIdx="3" presStyleCnt="4"/>
      <dgm:spPr/>
    </dgm:pt>
  </dgm:ptLst>
  <dgm:cxnLst>
    <dgm:cxn modelId="{E0E559EE-F745-4296-9764-8F9C3499296E}" srcId="{75151AD3-56D0-4892-9CC3-0245E0F61F03}" destId="{DD879645-BB58-407B-A47E-D1FA7C57DE19}" srcOrd="0" destOrd="0" parTransId="{DF9B7292-02E2-428F-9384-E2F91AD9145A}" sibTransId="{888118AD-0CFE-47C8-B0CF-5D705BEE4271}"/>
    <dgm:cxn modelId="{E352BA65-A695-E040-A235-B14CF7AEBB15}" type="presOf" srcId="{C8B9AACC-6090-4E93-B112-FEF419B2C8C0}" destId="{BBECC052-2E19-4CE2-A09E-B5E58346D410}" srcOrd="0" destOrd="0" presId="urn:microsoft.com/office/officeart/2011/layout/TabList"/>
    <dgm:cxn modelId="{7FC2462B-2A83-294D-910B-C3F0A728003C}" type="presOf" srcId="{DD879645-BB58-407B-A47E-D1FA7C57DE19}" destId="{2EF4D9C2-EC03-49CF-A67B-AC3D9BE2803F}" srcOrd="0" destOrd="0" presId="urn:microsoft.com/office/officeart/2011/layout/TabList"/>
    <dgm:cxn modelId="{0839064A-C0A4-4793-98C9-AD59CECDA429}" srcId="{C032F1C4-CE23-4B17-8F24-BE6AC62B5DD2}" destId="{C8B9AACC-6090-4E93-B112-FEF419B2C8C0}" srcOrd="1" destOrd="0" parTransId="{A7E617ED-9935-4663-8F3F-C5929E3D596D}" sibTransId="{189DEA9E-C25E-4034-8501-E0959F0E50DA}"/>
    <dgm:cxn modelId="{3E58EFFA-A994-4A17-BC5F-523C00BF94A8}" srcId="{C032F1C4-CE23-4B17-8F24-BE6AC62B5DD2}" destId="{69828DD0-2E32-4F6C-A058-089FD68D2688}" srcOrd="3" destOrd="0" parTransId="{120E697C-AA30-49DF-AE49-3ED92BFFFC88}" sibTransId="{0C9F0D97-EAD5-49E6-8CAD-F271773C3304}"/>
    <dgm:cxn modelId="{8C18D608-CAC4-A244-BD81-DCD2D49D655E}" type="presOf" srcId="{C923180A-1F5E-4EDF-B1B4-BF296491DA39}" destId="{1E4C67F6-449B-4963-857D-0D137317A0F8}" srcOrd="0" destOrd="0" presId="urn:microsoft.com/office/officeart/2011/layout/TabList"/>
    <dgm:cxn modelId="{BCE5DB3A-467D-498D-996F-34F511A90A5C}" srcId="{C8B9AACC-6090-4E93-B112-FEF419B2C8C0}" destId="{C923180A-1F5E-4EDF-B1B4-BF296491DA39}" srcOrd="0" destOrd="0" parTransId="{64CF54F0-ABE1-4118-8E0E-503764491476}" sibTransId="{EAFD4255-150B-483D-854A-FCFF3E1C3818}"/>
    <dgm:cxn modelId="{07E6A32A-EC64-A743-B1B1-5C4FD5E4999E}" type="presOf" srcId="{69828DD0-2E32-4F6C-A058-089FD68D2688}" destId="{265BA78E-274F-42E0-948E-E3AABA066479}" srcOrd="0" destOrd="0" presId="urn:microsoft.com/office/officeart/2011/layout/TabList"/>
    <dgm:cxn modelId="{B8151A82-97B0-4A6B-96BC-6914694D949A}" srcId="{C032F1C4-CE23-4B17-8F24-BE6AC62B5DD2}" destId="{C5E6BC8D-1A4E-42C8-8E2C-7EC17FC2E1D1}" srcOrd="2" destOrd="0" parTransId="{D540C9D5-0D0F-4ED0-A8C6-5122EF89E0B8}" sibTransId="{3984F889-9155-4B34-8DCE-A8EECAF129A9}"/>
    <dgm:cxn modelId="{B3DE65D2-24BB-4268-AA0A-53ADA4D0C0D3}" srcId="{C032F1C4-CE23-4B17-8F24-BE6AC62B5DD2}" destId="{75151AD3-56D0-4892-9CC3-0245E0F61F03}" srcOrd="0" destOrd="0" parTransId="{251E6184-4BAA-4DDB-A10B-FABA4B4EC6AC}" sibTransId="{8D6B5241-E3C8-447A-AED6-C9C8EC5B134E}"/>
    <dgm:cxn modelId="{8B9E64E7-A43E-784A-B676-A3797CC64F19}" type="presOf" srcId="{C032F1C4-CE23-4B17-8F24-BE6AC62B5DD2}" destId="{C135138A-2581-43ED-97DC-F00C591A7089}" srcOrd="0" destOrd="0" presId="urn:microsoft.com/office/officeart/2011/layout/TabList"/>
    <dgm:cxn modelId="{D85A43EF-7822-F94C-9908-CF0E6FA98B61}" type="presOf" srcId="{75151AD3-56D0-4892-9CC3-0245E0F61F03}" destId="{920B58A3-715F-4AB1-91DC-FE96634C2CAA}" srcOrd="0" destOrd="0" presId="urn:microsoft.com/office/officeart/2011/layout/TabList"/>
    <dgm:cxn modelId="{EC34266A-97F3-4C01-BB2A-DFADE64A3514}" srcId="{69828DD0-2E32-4F6C-A058-089FD68D2688}" destId="{36442BD8-AFB5-4426-8917-120C26A660D3}" srcOrd="0" destOrd="0" parTransId="{906FD663-E5A3-43B1-AAE9-A06A565E24EB}" sibTransId="{147C7A00-873B-4838-BD4B-5421CEFEAF60}"/>
    <dgm:cxn modelId="{0114438C-01CC-2243-A87C-55FFA4B6C91D}" type="presOf" srcId="{36442BD8-AFB5-4426-8917-120C26A660D3}" destId="{01125A16-1664-48D4-BC86-DE26D63A254F}" srcOrd="0" destOrd="0" presId="urn:microsoft.com/office/officeart/2011/layout/TabList"/>
    <dgm:cxn modelId="{E4F42334-EB63-40DE-94BB-2D0F07F5D639}" srcId="{C5E6BC8D-1A4E-42C8-8E2C-7EC17FC2E1D1}" destId="{09E2EDBB-FB3E-4B60-875C-23AF617F3985}" srcOrd="0" destOrd="0" parTransId="{E5138E13-E922-4691-9380-87EA04CDF907}" sibTransId="{12A8F3F2-3EA0-4A05-ADCA-5CBAB885E305}"/>
    <dgm:cxn modelId="{79CB3682-1376-4645-9908-A14B2BD5ED38}" type="presOf" srcId="{09E2EDBB-FB3E-4B60-875C-23AF617F3985}" destId="{3F7FDC37-2CCC-48E3-ABDF-E4DAA13D95AC}" srcOrd="0" destOrd="0" presId="urn:microsoft.com/office/officeart/2011/layout/TabList"/>
    <dgm:cxn modelId="{B077AD71-C952-5046-8287-07C14E8210D5}" type="presOf" srcId="{C5E6BC8D-1A4E-42C8-8E2C-7EC17FC2E1D1}" destId="{015A3998-3B18-4BFF-91CA-F36F87726649}" srcOrd="0" destOrd="0" presId="urn:microsoft.com/office/officeart/2011/layout/TabList"/>
    <dgm:cxn modelId="{A52B18DE-B494-6649-A0F1-1AA81D0901BE}" type="presParOf" srcId="{C135138A-2581-43ED-97DC-F00C591A7089}" destId="{3CA46B5C-9E78-49CA-A6D2-2E235076C201}" srcOrd="0" destOrd="0" presId="urn:microsoft.com/office/officeart/2011/layout/TabList"/>
    <dgm:cxn modelId="{B3E0B891-5EC2-EC4F-81A5-3058E5410939}" type="presParOf" srcId="{3CA46B5C-9E78-49CA-A6D2-2E235076C201}" destId="{2EF4D9C2-EC03-49CF-A67B-AC3D9BE2803F}" srcOrd="0" destOrd="0" presId="urn:microsoft.com/office/officeart/2011/layout/TabList"/>
    <dgm:cxn modelId="{B93FDB93-BDE5-7346-847B-447DB5D68BEF}" type="presParOf" srcId="{3CA46B5C-9E78-49CA-A6D2-2E235076C201}" destId="{920B58A3-715F-4AB1-91DC-FE96634C2CAA}" srcOrd="1" destOrd="0" presId="urn:microsoft.com/office/officeart/2011/layout/TabList"/>
    <dgm:cxn modelId="{06BF7E61-61F0-7049-A437-EC1878FA9B5E}" type="presParOf" srcId="{3CA46B5C-9E78-49CA-A6D2-2E235076C201}" destId="{A61DB943-2B0C-4E4E-AA0C-E7D013309B37}" srcOrd="2" destOrd="0" presId="urn:microsoft.com/office/officeart/2011/layout/TabList"/>
    <dgm:cxn modelId="{B7696BE2-1981-424E-AD22-1C95919921B4}" type="presParOf" srcId="{C135138A-2581-43ED-97DC-F00C591A7089}" destId="{2D234D41-5340-444A-B68E-C32B7B45BE8F}" srcOrd="1" destOrd="0" presId="urn:microsoft.com/office/officeart/2011/layout/TabList"/>
    <dgm:cxn modelId="{01254C8B-E4C1-704D-AEB7-8D6511209BF1}" type="presParOf" srcId="{C135138A-2581-43ED-97DC-F00C591A7089}" destId="{B2F0F5FD-7B7F-4122-B7DC-E7C03A000E52}" srcOrd="2" destOrd="0" presId="urn:microsoft.com/office/officeart/2011/layout/TabList"/>
    <dgm:cxn modelId="{2440DB7B-8878-5440-B7BE-D621925FD3EA}" type="presParOf" srcId="{B2F0F5FD-7B7F-4122-B7DC-E7C03A000E52}" destId="{1E4C67F6-449B-4963-857D-0D137317A0F8}" srcOrd="0" destOrd="0" presId="urn:microsoft.com/office/officeart/2011/layout/TabList"/>
    <dgm:cxn modelId="{9E1B6A42-FD95-6140-8985-059E0D233A51}" type="presParOf" srcId="{B2F0F5FD-7B7F-4122-B7DC-E7C03A000E52}" destId="{BBECC052-2E19-4CE2-A09E-B5E58346D410}" srcOrd="1" destOrd="0" presId="urn:microsoft.com/office/officeart/2011/layout/TabList"/>
    <dgm:cxn modelId="{E533A43E-AA09-3344-93A1-835BF3C0F920}" type="presParOf" srcId="{B2F0F5FD-7B7F-4122-B7DC-E7C03A000E52}" destId="{3C602F79-DFEF-4A99-A2CA-A6FA9AA0A592}" srcOrd="2" destOrd="0" presId="urn:microsoft.com/office/officeart/2011/layout/TabList"/>
    <dgm:cxn modelId="{F758C5AB-43DA-8F41-AB3A-391D7948CD2F}" type="presParOf" srcId="{C135138A-2581-43ED-97DC-F00C591A7089}" destId="{CBDF71F9-3267-4C3B-9336-995D77728088}" srcOrd="3" destOrd="0" presId="urn:microsoft.com/office/officeart/2011/layout/TabList"/>
    <dgm:cxn modelId="{D5ACCC5C-9679-9A47-A4ED-4719DCCB794F}" type="presParOf" srcId="{C135138A-2581-43ED-97DC-F00C591A7089}" destId="{48C836D3-7447-4018-B727-74F16C74182A}" srcOrd="4" destOrd="0" presId="urn:microsoft.com/office/officeart/2011/layout/TabList"/>
    <dgm:cxn modelId="{9E46930C-406D-8740-8338-E21391B1AB3C}" type="presParOf" srcId="{48C836D3-7447-4018-B727-74F16C74182A}" destId="{3F7FDC37-2CCC-48E3-ABDF-E4DAA13D95AC}" srcOrd="0" destOrd="0" presId="urn:microsoft.com/office/officeart/2011/layout/TabList"/>
    <dgm:cxn modelId="{F22A81D8-9670-EC4A-B904-48E532B3D48A}" type="presParOf" srcId="{48C836D3-7447-4018-B727-74F16C74182A}" destId="{015A3998-3B18-4BFF-91CA-F36F87726649}" srcOrd="1" destOrd="0" presId="urn:microsoft.com/office/officeart/2011/layout/TabList"/>
    <dgm:cxn modelId="{13A51F49-EAFC-5E43-8787-7ADC421ADD9E}" type="presParOf" srcId="{48C836D3-7447-4018-B727-74F16C74182A}" destId="{4BBC3B31-E4A5-4953-A405-3DF5E1C79F12}" srcOrd="2" destOrd="0" presId="urn:microsoft.com/office/officeart/2011/layout/TabList"/>
    <dgm:cxn modelId="{0C79C076-E7C6-B848-9ADF-E6A2BF30F4DB}" type="presParOf" srcId="{C135138A-2581-43ED-97DC-F00C591A7089}" destId="{4991E3C6-92F8-456C-9829-F852B2DB0E74}" srcOrd="5" destOrd="0" presId="urn:microsoft.com/office/officeart/2011/layout/TabList"/>
    <dgm:cxn modelId="{FAB1E136-29EC-7F40-9E2B-B871A80A3132}" type="presParOf" srcId="{C135138A-2581-43ED-97DC-F00C591A7089}" destId="{27233F3C-0914-4AB8-9BAE-D798E3B80153}" srcOrd="6" destOrd="0" presId="urn:microsoft.com/office/officeart/2011/layout/TabList"/>
    <dgm:cxn modelId="{6F3A5F25-5816-5A40-B082-7C1614CA30CC}" type="presParOf" srcId="{27233F3C-0914-4AB8-9BAE-D798E3B80153}" destId="{01125A16-1664-48D4-BC86-DE26D63A254F}" srcOrd="0" destOrd="0" presId="urn:microsoft.com/office/officeart/2011/layout/TabList"/>
    <dgm:cxn modelId="{EE95FE1C-82E7-7640-8BC4-ABEBA9820616}" type="presParOf" srcId="{27233F3C-0914-4AB8-9BAE-D798E3B80153}" destId="{265BA78E-274F-42E0-948E-E3AABA066479}" srcOrd="1" destOrd="0" presId="urn:microsoft.com/office/officeart/2011/layout/TabList"/>
    <dgm:cxn modelId="{1BA18016-1470-4542-92BD-5A07AE62C1C2}" type="presParOf" srcId="{27233F3C-0914-4AB8-9BAE-D798E3B80153}" destId="{8D5815ED-C665-451D-BA69-377E79E18A5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815ED-C665-451D-BA69-377E79E18A59}">
      <dsp:nvSpPr>
        <dsp:cNvPr id="0" name=""/>
        <dsp:cNvSpPr/>
      </dsp:nvSpPr>
      <dsp:spPr>
        <a:xfrm>
          <a:off x="0" y="6085674"/>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3B31-E4A5-4953-A405-3DF5E1C79F12}">
      <dsp:nvSpPr>
        <dsp:cNvPr id="0" name=""/>
        <dsp:cNvSpPr/>
      </dsp:nvSpPr>
      <dsp:spPr>
        <a:xfrm>
          <a:off x="0" y="4546252"/>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2F79-DFEF-4A99-A2CA-A6FA9AA0A592}">
      <dsp:nvSpPr>
        <dsp:cNvPr id="0" name=""/>
        <dsp:cNvSpPr/>
      </dsp:nvSpPr>
      <dsp:spPr>
        <a:xfrm>
          <a:off x="0" y="3006831"/>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DB943-2B0C-4E4E-AA0C-E7D013309B37}">
      <dsp:nvSpPr>
        <dsp:cNvPr id="0" name=""/>
        <dsp:cNvSpPr/>
      </dsp:nvSpPr>
      <dsp:spPr>
        <a:xfrm>
          <a:off x="0" y="1467410"/>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4D9C2-EC03-49CF-A67B-AC3D9BE2803F}">
      <dsp:nvSpPr>
        <dsp:cNvPr id="0" name=""/>
        <dsp:cNvSpPr/>
      </dsp:nvSpPr>
      <dsp:spPr>
        <a:xfrm>
          <a:off x="3176964" y="1294"/>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for heterogeneous storage and database engines</a:t>
          </a:r>
          <a:endParaRPr lang="en-US" sz="3600" kern="1200" dirty="0"/>
        </a:p>
      </dsp:txBody>
      <dsp:txXfrm>
        <a:off x="3176964" y="1294"/>
        <a:ext cx="9042128" cy="1466115"/>
      </dsp:txXfrm>
    </dsp:sp>
    <dsp:sp modelId="{920B58A3-715F-4AB1-91DC-FE96634C2CAA}">
      <dsp:nvSpPr>
        <dsp:cNvPr id="0" name=""/>
        <dsp:cNvSpPr/>
      </dsp:nvSpPr>
      <dsp:spPr>
        <a:xfrm>
          <a:off x="0" y="1294"/>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Many “Sizes”</a:t>
          </a:r>
          <a:endParaRPr lang="en-US" sz="3600" kern="1200" dirty="0"/>
        </a:p>
      </dsp:txBody>
      <dsp:txXfrm>
        <a:off x="71583" y="72877"/>
        <a:ext cx="3033798" cy="1394532"/>
      </dsp:txXfrm>
    </dsp:sp>
    <dsp:sp modelId="{1E4C67F6-449B-4963-857D-0D137317A0F8}">
      <dsp:nvSpPr>
        <dsp:cNvPr id="0" name=""/>
        <dsp:cNvSpPr/>
      </dsp:nvSpPr>
      <dsp:spPr>
        <a:xfrm>
          <a:off x="3176964" y="1540716"/>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for real time streaming databases for Internet of things</a:t>
          </a:r>
          <a:endParaRPr lang="en-US" sz="3600" b="0" kern="1200" dirty="0"/>
        </a:p>
      </dsp:txBody>
      <dsp:txXfrm>
        <a:off x="3176964" y="1540716"/>
        <a:ext cx="9042128" cy="1466115"/>
      </dsp:txXfrm>
    </dsp:sp>
    <dsp:sp modelId="{BBECC052-2E19-4CE2-A09E-B5E58346D410}">
      <dsp:nvSpPr>
        <dsp:cNvPr id="0" name=""/>
        <dsp:cNvSpPr/>
      </dsp:nvSpPr>
      <dsp:spPr>
        <a:xfrm>
          <a:off x="0" y="1540716"/>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smtClean="0"/>
            <a:t>Low Latency</a:t>
          </a:r>
          <a:endParaRPr lang="en-US" sz="3600" kern="1200" dirty="0"/>
        </a:p>
      </dsp:txBody>
      <dsp:txXfrm>
        <a:off x="71583" y="1612299"/>
        <a:ext cx="3033798" cy="1394532"/>
      </dsp:txXfrm>
    </dsp:sp>
    <dsp:sp modelId="{3F7FDC37-2CCC-48E3-ABDF-E4DAA13D95AC}">
      <dsp:nvSpPr>
        <dsp:cNvPr id="0" name=""/>
        <dsp:cNvSpPr/>
      </dsp:nvSpPr>
      <dsp:spPr>
        <a:xfrm>
          <a:off x="3176964" y="3080137"/>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Allow users to operate on data without explicit knowledge of location</a:t>
          </a:r>
          <a:endParaRPr lang="en-US" sz="3600" kern="1200" dirty="0"/>
        </a:p>
      </dsp:txBody>
      <dsp:txXfrm>
        <a:off x="3176964" y="3080137"/>
        <a:ext cx="9042128" cy="1466115"/>
      </dsp:txXfrm>
    </dsp:sp>
    <dsp:sp modelId="{015A3998-3B18-4BFF-91CA-F36F87726649}">
      <dsp:nvSpPr>
        <dsp:cNvPr id="0" name=""/>
        <dsp:cNvSpPr/>
      </dsp:nvSpPr>
      <dsp:spPr>
        <a:xfrm>
          <a:off x="0" y="3080137"/>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Location Transparency</a:t>
          </a:r>
          <a:endParaRPr lang="en-US" sz="3600" kern="1200" dirty="0"/>
        </a:p>
      </dsp:txBody>
      <dsp:txXfrm>
        <a:off x="71583" y="3151720"/>
        <a:ext cx="3033798" cy="1394532"/>
      </dsp:txXfrm>
    </dsp:sp>
    <dsp:sp modelId="{01125A16-1664-48D4-BC86-DE26D63A254F}">
      <dsp:nvSpPr>
        <dsp:cNvPr id="0" name=""/>
        <dsp:cNvSpPr/>
      </dsp:nvSpPr>
      <dsp:spPr>
        <a:xfrm>
          <a:off x="3176964" y="4619558"/>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the widest number of database operations with efficient connectors</a:t>
          </a:r>
          <a:endParaRPr lang="en-US" sz="3600" kern="1200" dirty="0"/>
        </a:p>
      </dsp:txBody>
      <dsp:txXfrm>
        <a:off x="3176964" y="4619558"/>
        <a:ext cx="9042128" cy="1466115"/>
      </dsp:txXfrm>
    </dsp:sp>
    <dsp:sp modelId="{265BA78E-274F-42E0-948E-E3AABA066479}">
      <dsp:nvSpPr>
        <dsp:cNvPr id="0" name=""/>
        <dsp:cNvSpPr/>
      </dsp:nvSpPr>
      <dsp:spPr>
        <a:xfrm>
          <a:off x="0" y="4619558"/>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Semantic completeness</a:t>
          </a:r>
          <a:endParaRPr lang="en-US" sz="3600" kern="1200" dirty="0"/>
        </a:p>
      </dsp:txBody>
      <dsp:txXfrm>
        <a:off x="71583" y="4691141"/>
        <a:ext cx="3033798" cy="1394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815ED-C665-451D-BA69-377E79E18A59}">
      <dsp:nvSpPr>
        <dsp:cNvPr id="0" name=""/>
        <dsp:cNvSpPr/>
      </dsp:nvSpPr>
      <dsp:spPr>
        <a:xfrm>
          <a:off x="0" y="6085674"/>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3B31-E4A5-4953-A405-3DF5E1C79F12}">
      <dsp:nvSpPr>
        <dsp:cNvPr id="0" name=""/>
        <dsp:cNvSpPr/>
      </dsp:nvSpPr>
      <dsp:spPr>
        <a:xfrm>
          <a:off x="0" y="4546252"/>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2F79-DFEF-4A99-A2CA-A6FA9AA0A592}">
      <dsp:nvSpPr>
        <dsp:cNvPr id="0" name=""/>
        <dsp:cNvSpPr/>
      </dsp:nvSpPr>
      <dsp:spPr>
        <a:xfrm>
          <a:off x="0" y="3006831"/>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DB943-2B0C-4E4E-AA0C-E7D013309B37}">
      <dsp:nvSpPr>
        <dsp:cNvPr id="0" name=""/>
        <dsp:cNvSpPr/>
      </dsp:nvSpPr>
      <dsp:spPr>
        <a:xfrm>
          <a:off x="0" y="1467410"/>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4D9C2-EC03-49CF-A67B-AC3D9BE2803F}">
      <dsp:nvSpPr>
        <dsp:cNvPr id="0" name=""/>
        <dsp:cNvSpPr/>
      </dsp:nvSpPr>
      <dsp:spPr>
        <a:xfrm>
          <a:off x="3176964" y="1294"/>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for heterogeneous storage and database engines</a:t>
          </a:r>
          <a:endParaRPr lang="en-US" sz="3600" kern="1200" dirty="0"/>
        </a:p>
      </dsp:txBody>
      <dsp:txXfrm>
        <a:off x="3176964" y="1294"/>
        <a:ext cx="9042128" cy="1466115"/>
      </dsp:txXfrm>
    </dsp:sp>
    <dsp:sp modelId="{920B58A3-715F-4AB1-91DC-FE96634C2CAA}">
      <dsp:nvSpPr>
        <dsp:cNvPr id="0" name=""/>
        <dsp:cNvSpPr/>
      </dsp:nvSpPr>
      <dsp:spPr>
        <a:xfrm>
          <a:off x="0" y="1294"/>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Many “Sizes”</a:t>
          </a:r>
          <a:endParaRPr lang="en-US" sz="3600" kern="1200" dirty="0"/>
        </a:p>
      </dsp:txBody>
      <dsp:txXfrm>
        <a:off x="71583" y="72877"/>
        <a:ext cx="3033798" cy="1394532"/>
      </dsp:txXfrm>
    </dsp:sp>
    <dsp:sp modelId="{1E4C67F6-449B-4963-857D-0D137317A0F8}">
      <dsp:nvSpPr>
        <dsp:cNvPr id="0" name=""/>
        <dsp:cNvSpPr/>
      </dsp:nvSpPr>
      <dsp:spPr>
        <a:xfrm>
          <a:off x="3176964" y="1540716"/>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for real time streaming databases for Internet of things</a:t>
          </a:r>
          <a:endParaRPr lang="en-US" sz="3600" b="0" kern="1200" dirty="0"/>
        </a:p>
      </dsp:txBody>
      <dsp:txXfrm>
        <a:off x="3176964" y="1540716"/>
        <a:ext cx="9042128" cy="1466115"/>
      </dsp:txXfrm>
    </dsp:sp>
    <dsp:sp modelId="{BBECC052-2E19-4CE2-A09E-B5E58346D410}">
      <dsp:nvSpPr>
        <dsp:cNvPr id="0" name=""/>
        <dsp:cNvSpPr/>
      </dsp:nvSpPr>
      <dsp:spPr>
        <a:xfrm>
          <a:off x="0" y="1540716"/>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smtClean="0"/>
            <a:t>Low Latency</a:t>
          </a:r>
          <a:endParaRPr lang="en-US" sz="3600" kern="1200" dirty="0"/>
        </a:p>
      </dsp:txBody>
      <dsp:txXfrm>
        <a:off x="71583" y="1612299"/>
        <a:ext cx="3033798" cy="1394532"/>
      </dsp:txXfrm>
    </dsp:sp>
    <dsp:sp modelId="{3F7FDC37-2CCC-48E3-ABDF-E4DAA13D95AC}">
      <dsp:nvSpPr>
        <dsp:cNvPr id="0" name=""/>
        <dsp:cNvSpPr/>
      </dsp:nvSpPr>
      <dsp:spPr>
        <a:xfrm>
          <a:off x="3176964" y="3080137"/>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Allow users to operate on data without explicit knowledge of location</a:t>
          </a:r>
          <a:endParaRPr lang="en-US" sz="3600" kern="1200" dirty="0"/>
        </a:p>
      </dsp:txBody>
      <dsp:txXfrm>
        <a:off x="3176964" y="3080137"/>
        <a:ext cx="9042128" cy="1466115"/>
      </dsp:txXfrm>
    </dsp:sp>
    <dsp:sp modelId="{015A3998-3B18-4BFF-91CA-F36F87726649}">
      <dsp:nvSpPr>
        <dsp:cNvPr id="0" name=""/>
        <dsp:cNvSpPr/>
      </dsp:nvSpPr>
      <dsp:spPr>
        <a:xfrm>
          <a:off x="0" y="3080137"/>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Location Transparency</a:t>
          </a:r>
          <a:endParaRPr lang="en-US" sz="3600" kern="1200" dirty="0"/>
        </a:p>
      </dsp:txBody>
      <dsp:txXfrm>
        <a:off x="71583" y="3151720"/>
        <a:ext cx="3033798" cy="1394532"/>
      </dsp:txXfrm>
    </dsp:sp>
    <dsp:sp modelId="{01125A16-1664-48D4-BC86-DE26D63A254F}">
      <dsp:nvSpPr>
        <dsp:cNvPr id="0" name=""/>
        <dsp:cNvSpPr/>
      </dsp:nvSpPr>
      <dsp:spPr>
        <a:xfrm>
          <a:off x="3176964" y="4619558"/>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the widest number of database operations with efficient connectors</a:t>
          </a:r>
          <a:endParaRPr lang="en-US" sz="3600" kern="1200" dirty="0"/>
        </a:p>
      </dsp:txBody>
      <dsp:txXfrm>
        <a:off x="3176964" y="4619558"/>
        <a:ext cx="9042128" cy="1466115"/>
      </dsp:txXfrm>
    </dsp:sp>
    <dsp:sp modelId="{265BA78E-274F-42E0-948E-E3AABA066479}">
      <dsp:nvSpPr>
        <dsp:cNvPr id="0" name=""/>
        <dsp:cNvSpPr/>
      </dsp:nvSpPr>
      <dsp:spPr>
        <a:xfrm>
          <a:off x="0" y="4619558"/>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Semantic completeness</a:t>
          </a:r>
          <a:endParaRPr lang="en-US" sz="3600" kern="1200" dirty="0"/>
        </a:p>
      </dsp:txBody>
      <dsp:txXfrm>
        <a:off x="71583" y="4691141"/>
        <a:ext cx="3033798" cy="1394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815ED-C665-451D-BA69-377E79E18A59}">
      <dsp:nvSpPr>
        <dsp:cNvPr id="0" name=""/>
        <dsp:cNvSpPr/>
      </dsp:nvSpPr>
      <dsp:spPr>
        <a:xfrm>
          <a:off x="0" y="6085674"/>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3B31-E4A5-4953-A405-3DF5E1C79F12}">
      <dsp:nvSpPr>
        <dsp:cNvPr id="0" name=""/>
        <dsp:cNvSpPr/>
      </dsp:nvSpPr>
      <dsp:spPr>
        <a:xfrm>
          <a:off x="0" y="4546252"/>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2F79-DFEF-4A99-A2CA-A6FA9AA0A592}">
      <dsp:nvSpPr>
        <dsp:cNvPr id="0" name=""/>
        <dsp:cNvSpPr/>
      </dsp:nvSpPr>
      <dsp:spPr>
        <a:xfrm>
          <a:off x="0" y="3006831"/>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DB943-2B0C-4E4E-AA0C-E7D013309B37}">
      <dsp:nvSpPr>
        <dsp:cNvPr id="0" name=""/>
        <dsp:cNvSpPr/>
      </dsp:nvSpPr>
      <dsp:spPr>
        <a:xfrm>
          <a:off x="0" y="1467410"/>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4D9C2-EC03-49CF-A67B-AC3D9BE2803F}">
      <dsp:nvSpPr>
        <dsp:cNvPr id="0" name=""/>
        <dsp:cNvSpPr/>
      </dsp:nvSpPr>
      <dsp:spPr>
        <a:xfrm>
          <a:off x="3176964" y="1294"/>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for heterogeneous storage and database engines</a:t>
          </a:r>
          <a:endParaRPr lang="en-US" sz="3600" kern="1200" dirty="0"/>
        </a:p>
      </dsp:txBody>
      <dsp:txXfrm>
        <a:off x="3176964" y="1294"/>
        <a:ext cx="9042128" cy="1466115"/>
      </dsp:txXfrm>
    </dsp:sp>
    <dsp:sp modelId="{920B58A3-715F-4AB1-91DC-FE96634C2CAA}">
      <dsp:nvSpPr>
        <dsp:cNvPr id="0" name=""/>
        <dsp:cNvSpPr/>
      </dsp:nvSpPr>
      <dsp:spPr>
        <a:xfrm>
          <a:off x="0" y="1294"/>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Many “Sizes”</a:t>
          </a:r>
          <a:endParaRPr lang="en-US" sz="3600" kern="1200" dirty="0"/>
        </a:p>
      </dsp:txBody>
      <dsp:txXfrm>
        <a:off x="71583" y="72877"/>
        <a:ext cx="3033798" cy="1394532"/>
      </dsp:txXfrm>
    </dsp:sp>
    <dsp:sp modelId="{1E4C67F6-449B-4963-857D-0D137317A0F8}">
      <dsp:nvSpPr>
        <dsp:cNvPr id="0" name=""/>
        <dsp:cNvSpPr/>
      </dsp:nvSpPr>
      <dsp:spPr>
        <a:xfrm>
          <a:off x="3176964" y="1540716"/>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for real time streaming databases for Internet of things</a:t>
          </a:r>
          <a:endParaRPr lang="en-US" sz="3600" b="0" kern="1200" dirty="0"/>
        </a:p>
      </dsp:txBody>
      <dsp:txXfrm>
        <a:off x="3176964" y="1540716"/>
        <a:ext cx="9042128" cy="1466115"/>
      </dsp:txXfrm>
    </dsp:sp>
    <dsp:sp modelId="{BBECC052-2E19-4CE2-A09E-B5E58346D410}">
      <dsp:nvSpPr>
        <dsp:cNvPr id="0" name=""/>
        <dsp:cNvSpPr/>
      </dsp:nvSpPr>
      <dsp:spPr>
        <a:xfrm>
          <a:off x="0" y="1540716"/>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smtClean="0"/>
            <a:t>Low Latency</a:t>
          </a:r>
          <a:endParaRPr lang="en-US" sz="3600" kern="1200" dirty="0"/>
        </a:p>
      </dsp:txBody>
      <dsp:txXfrm>
        <a:off x="71583" y="1612299"/>
        <a:ext cx="3033798" cy="1394532"/>
      </dsp:txXfrm>
    </dsp:sp>
    <dsp:sp modelId="{3F7FDC37-2CCC-48E3-ABDF-E4DAA13D95AC}">
      <dsp:nvSpPr>
        <dsp:cNvPr id="0" name=""/>
        <dsp:cNvSpPr/>
      </dsp:nvSpPr>
      <dsp:spPr>
        <a:xfrm>
          <a:off x="3176964" y="3080137"/>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Allow users to operate on data without explicit knowledge of location</a:t>
          </a:r>
          <a:endParaRPr lang="en-US" sz="3600" kern="1200" dirty="0"/>
        </a:p>
      </dsp:txBody>
      <dsp:txXfrm>
        <a:off x="3176964" y="3080137"/>
        <a:ext cx="9042128" cy="1466115"/>
      </dsp:txXfrm>
    </dsp:sp>
    <dsp:sp modelId="{015A3998-3B18-4BFF-91CA-F36F87726649}">
      <dsp:nvSpPr>
        <dsp:cNvPr id="0" name=""/>
        <dsp:cNvSpPr/>
      </dsp:nvSpPr>
      <dsp:spPr>
        <a:xfrm>
          <a:off x="0" y="3080137"/>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Location Transparency</a:t>
          </a:r>
          <a:endParaRPr lang="en-US" sz="3600" kern="1200" dirty="0"/>
        </a:p>
      </dsp:txBody>
      <dsp:txXfrm>
        <a:off x="71583" y="3151720"/>
        <a:ext cx="3033798" cy="1394532"/>
      </dsp:txXfrm>
    </dsp:sp>
    <dsp:sp modelId="{01125A16-1664-48D4-BC86-DE26D63A254F}">
      <dsp:nvSpPr>
        <dsp:cNvPr id="0" name=""/>
        <dsp:cNvSpPr/>
      </dsp:nvSpPr>
      <dsp:spPr>
        <a:xfrm>
          <a:off x="3176964" y="4619558"/>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the widest number of database operations with efficient connectors</a:t>
          </a:r>
          <a:endParaRPr lang="en-US" sz="3600" kern="1200" dirty="0"/>
        </a:p>
      </dsp:txBody>
      <dsp:txXfrm>
        <a:off x="3176964" y="4619558"/>
        <a:ext cx="9042128" cy="1466115"/>
      </dsp:txXfrm>
    </dsp:sp>
    <dsp:sp modelId="{265BA78E-274F-42E0-948E-E3AABA066479}">
      <dsp:nvSpPr>
        <dsp:cNvPr id="0" name=""/>
        <dsp:cNvSpPr/>
      </dsp:nvSpPr>
      <dsp:spPr>
        <a:xfrm>
          <a:off x="0" y="4619558"/>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Semantic completeness</a:t>
          </a:r>
          <a:endParaRPr lang="en-US" sz="3600" kern="1200" dirty="0"/>
        </a:p>
      </dsp:txBody>
      <dsp:txXfrm>
        <a:off x="71583" y="4691141"/>
        <a:ext cx="3033798" cy="1394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815ED-C665-451D-BA69-377E79E18A59}">
      <dsp:nvSpPr>
        <dsp:cNvPr id="0" name=""/>
        <dsp:cNvSpPr/>
      </dsp:nvSpPr>
      <dsp:spPr>
        <a:xfrm>
          <a:off x="0" y="6085674"/>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3B31-E4A5-4953-A405-3DF5E1C79F12}">
      <dsp:nvSpPr>
        <dsp:cNvPr id="0" name=""/>
        <dsp:cNvSpPr/>
      </dsp:nvSpPr>
      <dsp:spPr>
        <a:xfrm>
          <a:off x="0" y="4546252"/>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2F79-DFEF-4A99-A2CA-A6FA9AA0A592}">
      <dsp:nvSpPr>
        <dsp:cNvPr id="0" name=""/>
        <dsp:cNvSpPr/>
      </dsp:nvSpPr>
      <dsp:spPr>
        <a:xfrm>
          <a:off x="0" y="3006831"/>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DB943-2B0C-4E4E-AA0C-E7D013309B37}">
      <dsp:nvSpPr>
        <dsp:cNvPr id="0" name=""/>
        <dsp:cNvSpPr/>
      </dsp:nvSpPr>
      <dsp:spPr>
        <a:xfrm>
          <a:off x="0" y="1467410"/>
          <a:ext cx="1221909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4D9C2-EC03-49CF-A67B-AC3D9BE2803F}">
      <dsp:nvSpPr>
        <dsp:cNvPr id="0" name=""/>
        <dsp:cNvSpPr/>
      </dsp:nvSpPr>
      <dsp:spPr>
        <a:xfrm>
          <a:off x="3176964" y="1294"/>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for heterogeneous storage and database engines</a:t>
          </a:r>
          <a:endParaRPr lang="en-US" sz="3600" kern="1200" dirty="0"/>
        </a:p>
      </dsp:txBody>
      <dsp:txXfrm>
        <a:off x="3176964" y="1294"/>
        <a:ext cx="9042128" cy="1466115"/>
      </dsp:txXfrm>
    </dsp:sp>
    <dsp:sp modelId="{920B58A3-715F-4AB1-91DC-FE96634C2CAA}">
      <dsp:nvSpPr>
        <dsp:cNvPr id="0" name=""/>
        <dsp:cNvSpPr/>
      </dsp:nvSpPr>
      <dsp:spPr>
        <a:xfrm>
          <a:off x="0" y="1294"/>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Many “Sizes”</a:t>
          </a:r>
          <a:endParaRPr lang="en-US" sz="3600" kern="1200" dirty="0"/>
        </a:p>
      </dsp:txBody>
      <dsp:txXfrm>
        <a:off x="71583" y="72877"/>
        <a:ext cx="3033798" cy="1394532"/>
      </dsp:txXfrm>
    </dsp:sp>
    <dsp:sp modelId="{1E4C67F6-449B-4963-857D-0D137317A0F8}">
      <dsp:nvSpPr>
        <dsp:cNvPr id="0" name=""/>
        <dsp:cNvSpPr/>
      </dsp:nvSpPr>
      <dsp:spPr>
        <a:xfrm>
          <a:off x="3176964" y="1540716"/>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for real time streaming databases for Internet of things</a:t>
          </a:r>
          <a:endParaRPr lang="en-US" sz="3600" b="0" kern="1200" dirty="0"/>
        </a:p>
      </dsp:txBody>
      <dsp:txXfrm>
        <a:off x="3176964" y="1540716"/>
        <a:ext cx="9042128" cy="1466115"/>
      </dsp:txXfrm>
    </dsp:sp>
    <dsp:sp modelId="{BBECC052-2E19-4CE2-A09E-B5E58346D410}">
      <dsp:nvSpPr>
        <dsp:cNvPr id="0" name=""/>
        <dsp:cNvSpPr/>
      </dsp:nvSpPr>
      <dsp:spPr>
        <a:xfrm>
          <a:off x="0" y="1540716"/>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smtClean="0"/>
            <a:t>Low Latency</a:t>
          </a:r>
          <a:endParaRPr lang="en-US" sz="3600" kern="1200" dirty="0"/>
        </a:p>
      </dsp:txBody>
      <dsp:txXfrm>
        <a:off x="71583" y="1612299"/>
        <a:ext cx="3033798" cy="1394532"/>
      </dsp:txXfrm>
    </dsp:sp>
    <dsp:sp modelId="{3F7FDC37-2CCC-48E3-ABDF-E4DAA13D95AC}">
      <dsp:nvSpPr>
        <dsp:cNvPr id="0" name=""/>
        <dsp:cNvSpPr/>
      </dsp:nvSpPr>
      <dsp:spPr>
        <a:xfrm>
          <a:off x="3176964" y="3080137"/>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Allow users to operate on data without explicit knowledge of location</a:t>
          </a:r>
          <a:endParaRPr lang="en-US" sz="3600" kern="1200" dirty="0"/>
        </a:p>
      </dsp:txBody>
      <dsp:txXfrm>
        <a:off x="3176964" y="3080137"/>
        <a:ext cx="9042128" cy="1466115"/>
      </dsp:txXfrm>
    </dsp:sp>
    <dsp:sp modelId="{015A3998-3B18-4BFF-91CA-F36F87726649}">
      <dsp:nvSpPr>
        <dsp:cNvPr id="0" name=""/>
        <dsp:cNvSpPr/>
      </dsp:nvSpPr>
      <dsp:spPr>
        <a:xfrm>
          <a:off x="0" y="3080137"/>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Location Transparency</a:t>
          </a:r>
          <a:endParaRPr lang="en-US" sz="3600" kern="1200" dirty="0"/>
        </a:p>
      </dsp:txBody>
      <dsp:txXfrm>
        <a:off x="71583" y="3151720"/>
        <a:ext cx="3033798" cy="1394532"/>
      </dsp:txXfrm>
    </dsp:sp>
    <dsp:sp modelId="{01125A16-1664-48D4-BC86-DE26D63A254F}">
      <dsp:nvSpPr>
        <dsp:cNvPr id="0" name=""/>
        <dsp:cNvSpPr/>
      </dsp:nvSpPr>
      <dsp:spPr>
        <a:xfrm>
          <a:off x="3176964" y="4619558"/>
          <a:ext cx="9042128" cy="1466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Support the widest number of database operations with efficient connectors</a:t>
          </a:r>
          <a:endParaRPr lang="en-US" sz="3600" kern="1200" dirty="0"/>
        </a:p>
      </dsp:txBody>
      <dsp:txXfrm>
        <a:off x="3176964" y="4619558"/>
        <a:ext cx="9042128" cy="1466115"/>
      </dsp:txXfrm>
    </dsp:sp>
    <dsp:sp modelId="{265BA78E-274F-42E0-948E-E3AABA066479}">
      <dsp:nvSpPr>
        <dsp:cNvPr id="0" name=""/>
        <dsp:cNvSpPr/>
      </dsp:nvSpPr>
      <dsp:spPr>
        <a:xfrm>
          <a:off x="0" y="4619558"/>
          <a:ext cx="3176964" cy="146611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Semantic completeness</a:t>
          </a:r>
          <a:endParaRPr lang="en-US" sz="3600" kern="1200" dirty="0"/>
        </a:p>
      </dsp:txBody>
      <dsp:txXfrm>
        <a:off x="71583" y="4691141"/>
        <a:ext cx="3033798" cy="139453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17493452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OLTP characterized by a large number of short on-line transactions (INSERT, UPDATE, DELETE). The main emphasis for OLTP systems is put on very fast query processing, maintaining data integrity in multi-access environments and an effectiveness measured by number of transactions per second. In OLTP database there is detailed and current data, and schema used to store transactional databases is the entity model (usually 3NF). </a:t>
            </a:r>
          </a:p>
          <a:p>
            <a:endParaRPr lang="en-US" dirty="0" smtClean="0"/>
          </a:p>
          <a:p>
            <a:r>
              <a:rPr lang="en-US" dirty="0" smtClean="0"/>
              <a:t>- OLAP (On-line Analytical Processing) is characterized by relatively low volume of transactions. Queries are often very complex and involve aggregations. For OLAP systems a response time is an effectiveness measure. OLAP applications are widely used by Data Mining techniques. In OLAP database there is aggregated, historical data, stored in multi-dimensional schemas (usually star schema). </a:t>
            </a:r>
            <a:endParaRPr lang="en-US" dirty="0"/>
          </a:p>
        </p:txBody>
      </p:sp>
    </p:spTree>
    <p:extLst>
      <p:ext uri="{BB962C8B-B14F-4D97-AF65-F5344CB8AC3E}">
        <p14:creationId xmlns:p14="http://schemas.microsoft.com/office/powerpoint/2010/main" val="228240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OLTP characterized by a large number of short on-line transactions (INSERT, UPDATE, DELETE). The main emphasis for OLTP systems is put on very fast query processing, maintaining data integrity in multi-access environments and an effectiveness measured by number of transactions per second. In OLTP database there is detailed and current data, and schema used to store transactional databases is the entity model (usually 3NF). </a:t>
            </a:r>
          </a:p>
          <a:p>
            <a:endParaRPr lang="en-US" dirty="0" smtClean="0"/>
          </a:p>
          <a:p>
            <a:r>
              <a:rPr lang="en-US" dirty="0" smtClean="0"/>
              <a:t>- OLAP (On-line Analytical Processing) is characterized by relatively low volume of transactions. Queries are often very complex and involve aggregations. For OLAP systems a response time is an effectiveness measure. OLAP applications are widely used by Data Mining techniques. In OLAP database there is aggregated, historical data, stored in multi-dimensional schemas (usually star schema). </a:t>
            </a:r>
            <a:endParaRPr lang="en-US" dirty="0"/>
          </a:p>
        </p:txBody>
      </p:sp>
    </p:spTree>
    <p:extLst>
      <p:ext uri="{BB962C8B-B14F-4D97-AF65-F5344CB8AC3E}">
        <p14:creationId xmlns:p14="http://schemas.microsoft.com/office/powerpoint/2010/main" val="228240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OLTP characterized by a large number of short on-line transactions (INSERT, UPDATE, DELETE). The main emphasis for OLTP systems is put on very fast query processing, maintaining data integrity in multi-access environments and an effectiveness measured by number of transactions per second. In OLTP database there is detailed and current data, and schema used to store transactional databases is the entity model (usually 3NF). </a:t>
            </a:r>
          </a:p>
          <a:p>
            <a:endParaRPr lang="en-US" dirty="0" smtClean="0"/>
          </a:p>
          <a:p>
            <a:r>
              <a:rPr lang="en-US" dirty="0" smtClean="0"/>
              <a:t>- OLAP (On-line Analytical Processing) is characterized by relatively low volume of transactions. Queries are often very complex and involve aggregations. For OLAP systems a response time is an effectiveness measure. OLAP applications are widely used by Data Mining techniques. In OLAP database there is aggregated, historical data, stored in multi-dimensional schemas (usually star schema). </a:t>
            </a:r>
            <a:endParaRPr lang="en-US" dirty="0"/>
          </a:p>
        </p:txBody>
      </p:sp>
    </p:spTree>
    <p:extLst>
      <p:ext uri="{BB962C8B-B14F-4D97-AF65-F5344CB8AC3E}">
        <p14:creationId xmlns:p14="http://schemas.microsoft.com/office/powerpoint/2010/main" val="228240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OLTP characterized by a large number of short on-line transactions (INSERT, UPDATE, DELETE). The main emphasis for OLTP systems is put on very fast query processing, maintaining data integrity in multi-access environments and an effectiveness measured by number of transactions per second. In OLTP database there is detailed and current data, and schema used to store transactional databases is the entity model (usually 3NF). </a:t>
            </a:r>
          </a:p>
          <a:p>
            <a:endParaRPr lang="en-US" dirty="0" smtClean="0"/>
          </a:p>
          <a:p>
            <a:r>
              <a:rPr lang="en-US" dirty="0" smtClean="0"/>
              <a:t>- OLAP (On-line Analytical Processing) is characterized by relatively low volume of transactions. Queries are often very complex and involve aggregations. For OLAP systems a response time is an effectiveness measure. OLAP applications are widely used by Data Mining techniques. In OLAP database there is aggregated, historical data, stored in multi-dimensional schemas (usually star schema). </a:t>
            </a:r>
            <a:endParaRPr lang="en-US" dirty="0"/>
          </a:p>
        </p:txBody>
      </p:sp>
    </p:spTree>
    <p:extLst>
      <p:ext uri="{BB962C8B-B14F-4D97-AF65-F5344CB8AC3E}">
        <p14:creationId xmlns:p14="http://schemas.microsoft.com/office/powerpoint/2010/main" val="228240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6747" y="5310293"/>
            <a:ext cx="74777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12"/>
          <p:cNvSpPr/>
          <p:nvPr/>
        </p:nvSpPr>
        <p:spPr>
          <a:xfrm>
            <a:off x="0" y="1"/>
            <a:ext cx="13004800" cy="4923843"/>
          </a:xfrm>
          <a:prstGeom prst="rect">
            <a:avLst/>
          </a:prstGeom>
          <a:gradFill flip="none" rotWithShape="1">
            <a:gsLst>
              <a:gs pos="0">
                <a:schemeClr val="accent1">
                  <a:lumMod val="20000"/>
                  <a:lumOff val="80000"/>
                </a:schemeClr>
              </a:gs>
              <a:gs pos="100000">
                <a:schemeClr val="tx2">
                  <a:lumMod val="60000"/>
                  <a:lumOff val="40000"/>
                </a:schemeClr>
              </a:gs>
            </a:gsLst>
            <a:lin ang="5400000" scaled="0"/>
            <a:tileRect/>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pic>
        <p:nvPicPr>
          <p:cNvPr id="6" name="Picture 5"/>
          <p:cNvPicPr>
            <a:picLocks noChangeAspect="1"/>
          </p:cNvPicPr>
          <p:nvPr/>
        </p:nvPicPr>
        <p:blipFill>
          <a:blip r:embed="rId2" cstate="print"/>
          <a:stretch>
            <a:fillRect/>
          </a:stretch>
        </p:blipFill>
        <p:spPr>
          <a:xfrm>
            <a:off x="2000392" y="58704"/>
            <a:ext cx="7527430" cy="2589433"/>
          </a:xfrm>
          <a:prstGeom prst="rect">
            <a:avLst/>
          </a:prstGeom>
        </p:spPr>
      </p:pic>
    </p:spTree>
    <p:extLst>
      <p:ext uri="{BB962C8B-B14F-4D97-AF65-F5344CB8AC3E}">
        <p14:creationId xmlns:p14="http://schemas.microsoft.com/office/powerpoint/2010/main" val="240290867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5797975" y="-5797975"/>
            <a:ext cx="1408853" cy="13004803"/>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16200000">
            <a:off x="3088641" y="-812802"/>
            <a:ext cx="6719147" cy="120294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032471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4725597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8613" y="53578"/>
            <a:ext cx="11704320" cy="1246902"/>
          </a:xfrm>
          <a:prstGeom prst="rect">
            <a:avLst/>
          </a:prstGeom>
        </p:spPr>
        <p:txBody>
          <a:bodyPr/>
          <a:lstStyle>
            <a:lvl1pPr>
              <a:defRPr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186864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5276922"/>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6747" y="5310293"/>
            <a:ext cx="74777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12"/>
          <p:cNvSpPr/>
          <p:nvPr/>
        </p:nvSpPr>
        <p:spPr>
          <a:xfrm>
            <a:off x="0" y="1"/>
            <a:ext cx="13004800" cy="4923843"/>
          </a:xfrm>
          <a:prstGeom prst="rect">
            <a:avLst/>
          </a:prstGeom>
          <a:gradFill flip="none" rotWithShape="1">
            <a:gsLst>
              <a:gs pos="0">
                <a:schemeClr val="accent1">
                  <a:lumMod val="20000"/>
                  <a:lumOff val="80000"/>
                </a:schemeClr>
              </a:gs>
              <a:gs pos="100000">
                <a:schemeClr val="tx2">
                  <a:lumMod val="60000"/>
                  <a:lumOff val="40000"/>
                </a:schemeClr>
              </a:gs>
            </a:gsLst>
            <a:lin ang="5400000" scaled="0"/>
            <a:tileRect/>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7" name="Title 6"/>
          <p:cNvSpPr>
            <a:spLocks noGrp="1"/>
          </p:cNvSpPr>
          <p:nvPr>
            <p:ph type="title"/>
          </p:nvPr>
        </p:nvSpPr>
        <p:spPr>
          <a:xfrm>
            <a:off x="862188" y="2641601"/>
            <a:ext cx="11704320" cy="1625600"/>
          </a:xfrm>
        </p:spPr>
        <p:txBody>
          <a:bodyPr/>
          <a:lstStyle/>
          <a:p>
            <a:r>
              <a:rPr lang="en-US" smtClean="0"/>
              <a:t>Click to edit Master title style</a:t>
            </a:r>
            <a:endParaRPr lang="en-US" dirty="0"/>
          </a:p>
        </p:txBody>
      </p:sp>
      <p:pic>
        <p:nvPicPr>
          <p:cNvPr id="6" name="Picture 5"/>
          <p:cNvPicPr>
            <a:picLocks noChangeAspect="1"/>
          </p:cNvPicPr>
          <p:nvPr/>
        </p:nvPicPr>
        <p:blipFill>
          <a:blip r:embed="rId2" cstate="print"/>
          <a:stretch>
            <a:fillRect/>
          </a:stretch>
        </p:blipFill>
        <p:spPr>
          <a:xfrm>
            <a:off x="2000392" y="58704"/>
            <a:ext cx="7527430" cy="2589433"/>
          </a:xfrm>
          <a:prstGeom prst="rect">
            <a:avLst/>
          </a:prstGeom>
        </p:spPr>
      </p:pic>
    </p:spTree>
    <p:extLst>
      <p:ext uri="{BB962C8B-B14F-4D97-AF65-F5344CB8AC3E}">
        <p14:creationId xmlns:p14="http://schemas.microsoft.com/office/powerpoint/2010/main" val="240290867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20890" y="1966526"/>
            <a:ext cx="11544017" cy="66762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387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478526F1-7D3B-0E4B-99BA-730008CA4D00}" type="datetimeFigureOut">
              <a:rPr lang="en-US" smtClean="0"/>
              <a:t>1/3/16</a:t>
            </a:fld>
            <a:endParaRPr lang="en-US"/>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9320107" y="9040143"/>
            <a:ext cx="3034453" cy="519289"/>
          </a:xfrm>
          <a:prstGeom prst="rect">
            <a:avLst/>
          </a:prstGeom>
        </p:spPr>
        <p:txBody>
          <a:bodyPr lIns="130046" tIns="65023" rIns="130046" bIns="65023"/>
          <a:lstStyle/>
          <a:p>
            <a:fld id="{1840E4E3-1374-3248-ACD4-2ABA0814836C}" type="slidenum">
              <a:rPr lang="en-US" smtClean="0"/>
              <a:t>‹#›</a:t>
            </a:fld>
            <a:endParaRPr lang="en-US"/>
          </a:p>
        </p:txBody>
      </p:sp>
    </p:spTree>
    <p:extLst>
      <p:ext uri="{BB962C8B-B14F-4D97-AF65-F5344CB8AC3E}">
        <p14:creationId xmlns:p14="http://schemas.microsoft.com/office/powerpoint/2010/main" val="4210108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2324" y="100208"/>
            <a:ext cx="1170432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8811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a:prstGeom prst="rect">
            <a:avLst/>
          </a:prstGeo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805111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7969" y="4226560"/>
            <a:ext cx="1170432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94202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7969" y="4226560"/>
            <a:ext cx="1170432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45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7969" y="4226560"/>
            <a:ext cx="1170432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5259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03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a:prstGeom prst="rect">
            <a:avLst/>
          </a:prstGeo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Tree>
    <p:extLst>
      <p:ext uri="{BB962C8B-B14F-4D97-AF65-F5344CB8AC3E}">
        <p14:creationId xmlns:p14="http://schemas.microsoft.com/office/powerpoint/2010/main" val="362557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a:prstGeom prst="rect">
            <a:avLst/>
          </a:prstGeo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Tree>
    <p:extLst>
      <p:ext uri="{BB962C8B-B14F-4D97-AF65-F5344CB8AC3E}">
        <p14:creationId xmlns:p14="http://schemas.microsoft.com/office/powerpoint/2010/main" val="228259202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hyperlink" Target="http://web.mit.edu/" TargetMode="External"/><Relationship Id="rId21" Type="http://schemas.openxmlformats.org/officeDocument/2006/relationships/image" Target="../media/image2.gif"/><Relationship Id="rId22" Type="http://schemas.openxmlformats.org/officeDocument/2006/relationships/image" Target="../media/image3.jpeg"/><Relationship Id="rId23" Type="http://schemas.openxmlformats.org/officeDocument/2006/relationships/image" Target="../media/image4.jpeg"/><Relationship Id="rId24" Type="http://schemas.openxmlformats.org/officeDocument/2006/relationships/image" Target="../media/image5.jpeg"/><Relationship Id="rId25" Type="http://schemas.openxmlformats.org/officeDocument/2006/relationships/image" Target="../media/image6.jpeg"/><Relationship Id="rId26" Type="http://schemas.openxmlformats.org/officeDocument/2006/relationships/image" Target="../media/image7.png"/><Relationship Id="rId27" Type="http://schemas.openxmlformats.org/officeDocument/2006/relationships/image" Target="../media/image8.g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0240" y="2275840"/>
            <a:ext cx="11704320" cy="6502400"/>
          </a:xfrm>
          <a:prstGeom prst="rect">
            <a:avLst/>
          </a:prstGeom>
        </p:spPr>
        <p:txBody>
          <a:bodyPr vert="horz" lIns="130046" tIns="65023" rIns="130046" bIns="65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
            <a:ext cx="13004800" cy="1950720"/>
          </a:xfrm>
          <a:prstGeom prst="rect">
            <a:avLst/>
          </a:prstGeom>
          <a:solidFill>
            <a:schemeClr val="bg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b="1" dirty="0"/>
          </a:p>
        </p:txBody>
      </p:sp>
      <p:sp>
        <p:nvSpPr>
          <p:cNvPr id="46" name="Rectangle 45"/>
          <p:cNvSpPr/>
          <p:nvPr/>
        </p:nvSpPr>
        <p:spPr>
          <a:xfrm>
            <a:off x="-12177" y="2"/>
            <a:ext cx="13016977" cy="1715910"/>
          </a:xfrm>
          <a:prstGeom prst="rect">
            <a:avLst/>
          </a:prstGeom>
          <a:solidFill>
            <a:schemeClr val="tx2">
              <a:lumMod val="7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sz="5100" b="1" dirty="0">
              <a:solidFill>
                <a:schemeClr val="bg1"/>
              </a:solidFill>
            </a:endParaRPr>
          </a:p>
        </p:txBody>
      </p:sp>
      <p:sp>
        <p:nvSpPr>
          <p:cNvPr id="51" name="Title Placeholder 1"/>
          <p:cNvSpPr txBox="1">
            <a:spLocks/>
          </p:cNvSpPr>
          <p:nvPr/>
        </p:nvSpPr>
        <p:spPr>
          <a:xfrm>
            <a:off x="546099" y="1"/>
            <a:ext cx="11704320" cy="1625600"/>
          </a:xfrm>
          <a:prstGeom prst="rect">
            <a:avLst/>
          </a:prstGeom>
        </p:spPr>
        <p:txBody>
          <a:bodyPr vert="horz" lIns="130046" tIns="65023" rIns="130046" bIns="65023" rtlCol="0" anchor="ctr">
            <a:noAutofit/>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endParaRPr lang="en-US" sz="4600" dirty="0">
              <a:solidFill>
                <a:schemeClr val="bg1"/>
              </a:solidFill>
            </a:endParaRPr>
          </a:p>
        </p:txBody>
      </p:sp>
      <p:sp>
        <p:nvSpPr>
          <p:cNvPr id="54" name="Title Placeholder 53"/>
          <p:cNvSpPr>
            <a:spLocks noGrp="1"/>
          </p:cNvSpPr>
          <p:nvPr>
            <p:ph type="title"/>
          </p:nvPr>
        </p:nvSpPr>
        <p:spPr>
          <a:xfrm>
            <a:off x="546099" y="1"/>
            <a:ext cx="11704320" cy="1625600"/>
          </a:xfrm>
          <a:prstGeom prst="rect">
            <a:avLst/>
          </a:prstGeom>
        </p:spPr>
        <p:txBody>
          <a:bodyPr vert="horz" lIns="130046" tIns="65023" rIns="130046" bIns="65023" rtlCol="0" anchor="ctr">
            <a:normAutofit/>
          </a:bodyPr>
          <a:lstStyle/>
          <a:p>
            <a:r>
              <a:rPr lang="en-US" smtClean="0"/>
              <a:t>Click to edit Master title style</a:t>
            </a:r>
            <a:endParaRPr lang="en-US" dirty="0"/>
          </a:p>
        </p:txBody>
      </p:sp>
      <p:cxnSp>
        <p:nvCxnSpPr>
          <p:cNvPr id="56" name="Straight Connector 55"/>
          <p:cNvCxnSpPr/>
          <p:nvPr/>
        </p:nvCxnSpPr>
        <p:spPr>
          <a:xfrm>
            <a:off x="0" y="8879296"/>
            <a:ext cx="1300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9" descr="intel_rgb_3000.pn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37788" y="8933861"/>
            <a:ext cx="1205154" cy="793856"/>
          </a:xfrm>
          <a:prstGeom prst="rect">
            <a:avLst/>
          </a:prstGeom>
          <a:noFill/>
          <a:ln w="9525">
            <a:noFill/>
            <a:miter lim="800000"/>
            <a:headEnd/>
            <a:tailEnd/>
          </a:ln>
        </p:spPr>
      </p:pic>
      <p:grpSp>
        <p:nvGrpSpPr>
          <p:cNvPr id="22" name="Group 21"/>
          <p:cNvGrpSpPr/>
          <p:nvPr/>
        </p:nvGrpSpPr>
        <p:grpSpPr>
          <a:xfrm>
            <a:off x="2063312" y="8929963"/>
            <a:ext cx="6177280" cy="823637"/>
            <a:chOff x="-1066800" y="5257800"/>
            <a:chExt cx="4343400" cy="579120"/>
          </a:xfrm>
        </p:grpSpPr>
        <p:pic>
          <p:nvPicPr>
            <p:cNvPr id="18" name="Picture 32" descr="MIT | Massachusetts Institute of Technology">
              <a:hlinkClick r:id="rId20"/>
            </p:cNvPr>
            <p:cNvPicPr>
              <a:picLocks noChangeAspect="1" noChangeArrowheads="1"/>
            </p:cNvPicPr>
            <p:nvPr userDrawn="1"/>
          </p:nvPicPr>
          <p:blipFill>
            <a:blip r:embed="rId21" cstate="print"/>
            <a:srcRect/>
            <a:stretch>
              <a:fillRect/>
            </a:stretch>
          </p:blipFill>
          <p:spPr bwMode="auto">
            <a:xfrm>
              <a:off x="-1066800" y="5257800"/>
              <a:ext cx="4343400" cy="579120"/>
            </a:xfrm>
            <a:prstGeom prst="rect">
              <a:avLst/>
            </a:prstGeom>
            <a:noFill/>
          </p:spPr>
        </p:pic>
        <p:sp>
          <p:nvSpPr>
            <p:cNvPr id="21" name="Rectangle 20"/>
            <p:cNvSpPr/>
            <p:nvPr userDrawn="1"/>
          </p:nvSpPr>
          <p:spPr>
            <a:xfrm>
              <a:off x="-178130" y="5305300"/>
              <a:ext cx="3437905" cy="477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8" descr="http://t3.gstatic.com/images?q=tbn:ANd9GcRl-CUzoHdoFTZ7ryOsENBUOuOFWSdJbtxcrLK2q4zwtC3B3Ad82w"/>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900189" y="8917577"/>
            <a:ext cx="836023" cy="836023"/>
          </a:xfrm>
          <a:prstGeom prst="rect">
            <a:avLst/>
          </a:prstGeom>
          <a:noFill/>
        </p:spPr>
      </p:pic>
      <p:pic>
        <p:nvPicPr>
          <p:cNvPr id="26" name="Picture 10" descr="http://www.tennessee.edu/identity/graphics/utlogo-large.jp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520330" y="9000942"/>
            <a:ext cx="1326629" cy="752658"/>
          </a:xfrm>
          <a:prstGeom prst="rect">
            <a:avLst/>
          </a:prstGeom>
          <a:noFill/>
        </p:spPr>
      </p:pic>
      <p:pic>
        <p:nvPicPr>
          <p:cNvPr id="27" name="Picture 14" descr="https://lh4.googleusercontent.com/-OEpZSoFBCco/AAAAAAAAAAI/AAAAAAAAAGM/TxA6og8Yig4/s250-c-k/photo.jp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327166" y="8934466"/>
            <a:ext cx="785355" cy="785355"/>
          </a:xfrm>
          <a:prstGeom prst="rect">
            <a:avLst/>
          </a:prstGeom>
          <a:noFill/>
        </p:spPr>
      </p:pic>
      <p:pic>
        <p:nvPicPr>
          <p:cNvPr id="28" name="Picture 6" descr="http://t1.gstatic.com/images?q=tbn:ANd9GcT73POhNThWTDClZUb_JmdVxYhRJIGxW112wBANVJEC4zriCPQiA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738557" y="8917579"/>
            <a:ext cx="710369" cy="819133"/>
          </a:xfrm>
          <a:prstGeom prst="rect">
            <a:avLst/>
          </a:prstGeom>
          <a:noFill/>
        </p:spPr>
      </p:pic>
      <p:pic>
        <p:nvPicPr>
          <p:cNvPr id="2" name="Picture 1"/>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861974" y="9017564"/>
            <a:ext cx="2984782" cy="595291"/>
          </a:xfrm>
          <a:prstGeom prst="rect">
            <a:avLst/>
          </a:prstGeom>
        </p:spPr>
      </p:pic>
      <p:pic>
        <p:nvPicPr>
          <p:cNvPr id="43010" name="Picture 2" descr="http://www.cmu.edu/homeimages/CarnegieMellonUniversity_wordmark.gif"/>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5946987" y="8923497"/>
            <a:ext cx="1162755" cy="803008"/>
          </a:xfrm>
          <a:prstGeom prst="rect">
            <a:avLst/>
          </a:prstGeom>
          <a:noFill/>
        </p:spPr>
      </p:pic>
    </p:spTree>
    <p:extLst>
      <p:ext uri="{BB962C8B-B14F-4D97-AF65-F5344CB8AC3E}">
        <p14:creationId xmlns:p14="http://schemas.microsoft.com/office/powerpoint/2010/main" val="29167852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iming>
    <p:tnLst>
      <p:par>
        <p:cTn xmlns:p14="http://schemas.microsoft.com/office/powerpoint/2010/main" id="1" dur="indefinite" restart="never" nodeType="tmRoot"/>
      </p:par>
    </p:tnLst>
  </p:timing>
  <p:txStyles>
    <p:titleStyle>
      <a:lvl1pPr algn="ctr" defTabSz="1300460" rtl="0" eaLnBrk="1" latinLnBrk="0" hangingPunct="1">
        <a:spcBef>
          <a:spcPct val="0"/>
        </a:spcBef>
        <a:buNone/>
        <a:defRPr sz="6300" b="1" kern="1200" baseline="0">
          <a:solidFill>
            <a:schemeClr val="bg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jp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50" y="3572020"/>
            <a:ext cx="12764382" cy="1261884"/>
          </a:xfrm>
          <a:prstGeom prst="rect">
            <a:avLst/>
          </a:prstGeom>
          <a:noFill/>
        </p:spPr>
        <p:txBody>
          <a:bodyPr wrap="none" rtlCol="0">
            <a:spAutoFit/>
          </a:bodyPr>
          <a:lstStyle/>
          <a:p>
            <a:r>
              <a:rPr lang="en-US" sz="7600" dirty="0" smtClean="0">
                <a:solidFill>
                  <a:schemeClr val="bg1"/>
                </a:solidFill>
              </a:rPr>
              <a:t>The </a:t>
            </a:r>
            <a:r>
              <a:rPr lang="en-US" sz="7600" dirty="0" err="1" smtClean="0">
                <a:solidFill>
                  <a:schemeClr val="bg1"/>
                </a:solidFill>
              </a:rPr>
              <a:t>BigDAWG</a:t>
            </a:r>
            <a:r>
              <a:rPr lang="en-US" sz="7600" dirty="0" smtClean="0">
                <a:solidFill>
                  <a:schemeClr val="bg1"/>
                </a:solidFill>
              </a:rPr>
              <a:t> </a:t>
            </a:r>
            <a:r>
              <a:rPr lang="en-US" sz="7600" dirty="0" err="1" smtClean="0">
                <a:solidFill>
                  <a:schemeClr val="bg1"/>
                </a:solidFill>
              </a:rPr>
              <a:t>Polystore</a:t>
            </a:r>
            <a:r>
              <a:rPr lang="en-US" sz="7600" dirty="0" smtClean="0">
                <a:solidFill>
                  <a:schemeClr val="bg1"/>
                </a:solidFill>
              </a:rPr>
              <a:t> System</a:t>
            </a:r>
            <a:endParaRPr lang="en-US" sz="7600" dirty="0">
              <a:solidFill>
                <a:schemeClr val="bg1"/>
              </a:solidFill>
            </a:endParaRPr>
          </a:p>
        </p:txBody>
      </p:sp>
    </p:spTree>
    <p:extLst>
      <p:ext uri="{BB962C8B-B14F-4D97-AF65-F5344CB8AC3E}">
        <p14:creationId xmlns:p14="http://schemas.microsoft.com/office/powerpoint/2010/main" val="42343606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Semantic Islands as the Tradeoff</a:t>
            </a:r>
            <a:endParaRPr lang="en-US" sz="4800" dirty="0"/>
          </a:p>
        </p:txBody>
      </p:sp>
      <p:sp>
        <p:nvSpPr>
          <p:cNvPr id="8" name="TextBox 7"/>
          <p:cNvSpPr txBox="1"/>
          <p:nvPr/>
        </p:nvSpPr>
        <p:spPr>
          <a:xfrm>
            <a:off x="122050" y="1963939"/>
            <a:ext cx="6246093" cy="2673375"/>
          </a:xfrm>
          <a:prstGeom prst="rect">
            <a:avLst/>
          </a:prstGeom>
          <a:noFill/>
        </p:spPr>
        <p:txBody>
          <a:bodyPr wrap="square" lIns="0" tIns="0" rIns="0" bIns="0" rtlCol="0">
            <a:normAutofit/>
          </a:bodyPr>
          <a:lstStyle/>
          <a:p>
            <a:pPr marL="318325" indent="-318325" algn="l">
              <a:spcBef>
                <a:spcPts val="427"/>
              </a:spcBef>
              <a:spcAft>
                <a:spcPts val="427"/>
              </a:spcAft>
              <a:buFont typeface="Arial"/>
              <a:buChar char="•"/>
            </a:pPr>
            <a:r>
              <a:rPr lang="en-US" sz="2400" b="1" dirty="0"/>
              <a:t>Islands </a:t>
            </a:r>
            <a:r>
              <a:rPr lang="en-US" sz="2400" b="1" dirty="0" smtClean="0"/>
              <a:t>are the trade-off between functionality and location transparency.</a:t>
            </a:r>
          </a:p>
          <a:p>
            <a:pPr marL="318325" indent="-318325" algn="l">
              <a:spcBef>
                <a:spcPts val="427"/>
              </a:spcBef>
              <a:spcAft>
                <a:spcPts val="427"/>
              </a:spcAft>
              <a:buFont typeface="Arial"/>
              <a:buChar char="•"/>
            </a:pPr>
            <a:r>
              <a:rPr lang="en-US" sz="2400" b="1" dirty="0" smtClean="0"/>
              <a:t>Islands have:</a:t>
            </a:r>
          </a:p>
          <a:p>
            <a:pPr lvl="8" indent="0" algn="l">
              <a:spcBef>
                <a:spcPts val="427"/>
              </a:spcBef>
              <a:spcAft>
                <a:spcPts val="427"/>
              </a:spcAft>
            </a:pPr>
            <a:r>
              <a:rPr lang="en-US" sz="2400" b="1" dirty="0" smtClean="0"/>
              <a:t>	- A Data Model</a:t>
            </a:r>
          </a:p>
          <a:p>
            <a:pPr lvl="8" indent="0" algn="l">
              <a:spcBef>
                <a:spcPts val="427"/>
              </a:spcBef>
              <a:spcAft>
                <a:spcPts val="427"/>
              </a:spcAft>
            </a:pPr>
            <a:r>
              <a:rPr lang="en-US" sz="2400" b="1" dirty="0"/>
              <a:t>	</a:t>
            </a:r>
            <a:r>
              <a:rPr lang="en-US" sz="2400" b="1" dirty="0" smtClean="0"/>
              <a:t>- A Language or Set of Operators</a:t>
            </a:r>
          </a:p>
          <a:p>
            <a:pPr lvl="8" indent="0" algn="l">
              <a:spcBef>
                <a:spcPts val="427"/>
              </a:spcBef>
              <a:spcAft>
                <a:spcPts val="427"/>
              </a:spcAft>
            </a:pPr>
            <a:r>
              <a:rPr lang="en-US" sz="2400" b="1" dirty="0"/>
              <a:t>	</a:t>
            </a:r>
            <a:r>
              <a:rPr lang="en-US" sz="2400" b="1" dirty="0" smtClean="0"/>
              <a:t>- A Set of Candidate Database Engines</a:t>
            </a:r>
            <a:endParaRPr lang="en-US" sz="2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364" y="4794079"/>
            <a:ext cx="8448950" cy="3984822"/>
          </a:xfrm>
          <a:prstGeom prst="rect">
            <a:avLst/>
          </a:prstGeom>
        </p:spPr>
      </p:pic>
      <p:sp>
        <p:nvSpPr>
          <p:cNvPr id="57" name="TextBox 56"/>
          <p:cNvSpPr txBox="1"/>
          <p:nvPr/>
        </p:nvSpPr>
        <p:spPr>
          <a:xfrm>
            <a:off x="6843979" y="1963938"/>
            <a:ext cx="6246093" cy="2673375"/>
          </a:xfrm>
          <a:prstGeom prst="rect">
            <a:avLst/>
          </a:prstGeom>
          <a:noFill/>
        </p:spPr>
        <p:txBody>
          <a:bodyPr wrap="square" lIns="0" tIns="0" rIns="0" bIns="0" rtlCol="0">
            <a:normAutofit/>
          </a:bodyPr>
          <a:lstStyle/>
          <a:p>
            <a:pPr algn="l">
              <a:spcBef>
                <a:spcPts val="427"/>
              </a:spcBef>
              <a:spcAft>
                <a:spcPts val="427"/>
              </a:spcAft>
            </a:pPr>
            <a:r>
              <a:rPr lang="en-US" sz="2400" b="1" dirty="0" smtClean="0"/>
              <a:t>User specifies the Island:</a:t>
            </a:r>
          </a:p>
          <a:p>
            <a:pPr algn="l">
              <a:spcBef>
                <a:spcPts val="427"/>
              </a:spcBef>
              <a:spcAft>
                <a:spcPts val="427"/>
              </a:spcAft>
            </a:pPr>
            <a:r>
              <a:rPr lang="en-US" sz="2000" dirty="0" smtClean="0">
                <a:latin typeface="Courier New" panose="02070309020205020404" pitchFamily="49" charset="0"/>
                <a:cs typeface="Courier New" panose="02070309020205020404" pitchFamily="49" charset="0"/>
              </a:rPr>
              <a:t>RELATIONAL(select </a:t>
            </a:r>
            <a:r>
              <a:rPr lang="en-US" sz="2000" dirty="0" err="1" smtClean="0">
                <a:latin typeface="Courier New" panose="02070309020205020404" pitchFamily="49" charset="0"/>
                <a:cs typeface="Courier New" panose="02070309020205020404" pitchFamily="49" charset="0"/>
              </a:rPr>
              <a:t>avg</a:t>
            </a:r>
            <a:r>
              <a:rPr lang="en-US" sz="2000" dirty="0" smtClean="0">
                <a:latin typeface="Courier New" panose="02070309020205020404" pitchFamily="49" charset="0"/>
                <a:cs typeface="Courier New" panose="02070309020205020404" pitchFamily="49" charset="0"/>
              </a:rPr>
              <a:t>(temp) from device)</a:t>
            </a:r>
          </a:p>
          <a:p>
            <a:pPr algn="l">
              <a:spcBef>
                <a:spcPts val="427"/>
              </a:spcBef>
              <a:spcAft>
                <a:spcPts val="427"/>
              </a:spcAft>
            </a:pPr>
            <a:endParaRPr lang="en-US" sz="2000" dirty="0">
              <a:latin typeface="Courier New" panose="02070309020205020404" pitchFamily="49" charset="0"/>
              <a:cs typeface="Courier New" panose="02070309020205020404" pitchFamily="49" charset="0"/>
            </a:endParaRPr>
          </a:p>
          <a:p>
            <a:pPr algn="l">
              <a:spcBef>
                <a:spcPts val="427"/>
              </a:spcBef>
              <a:spcAft>
                <a:spcPts val="427"/>
              </a:spcAft>
            </a:pPr>
            <a:r>
              <a:rPr lang="en-US" sz="2000" dirty="0" smtClean="0">
                <a:latin typeface="Courier New" panose="02070309020205020404" pitchFamily="49" charset="0"/>
                <a:cs typeface="Courier New" panose="02070309020205020404" pitchFamily="49" charset="0"/>
              </a:rPr>
              <a:t>ARRAY(multiply(A,B))</a:t>
            </a:r>
            <a:endParaRPr lang="en-US" sz="2000" dirty="0">
              <a:latin typeface="Courier New" panose="02070309020205020404" pitchFamily="49" charset="0"/>
              <a:cs typeface="Courier New" panose="02070309020205020404" pitchFamily="49" charset="0"/>
            </a:endParaRPr>
          </a:p>
        </p:txBody>
      </p:sp>
      <p:sp>
        <p:nvSpPr>
          <p:cNvPr id="58" name="Shape 134"/>
          <p:cNvSpPr/>
          <p:nvPr/>
        </p:nvSpPr>
        <p:spPr>
          <a:xfrm>
            <a:off x="9975199" y="4978004"/>
            <a:ext cx="2768344" cy="2318577"/>
          </a:xfrm>
          <a:prstGeom prst="rect">
            <a:avLst/>
          </a:prstGeom>
          <a:ln w="12700">
            <a:miter lim="400000"/>
          </a:ln>
          <a:extLst>
            <a:ext uri="{C572A759-6A51-4108-AA02-DFA0A04FC94B}">
              <ma14:wrappingTextBoxFlag xmlns:ma14="http://schemas.microsoft.com/office/mac/drawingml/2011/main" val="1"/>
            </a:ext>
          </a:extLst>
        </p:spPr>
        <p:txBody>
          <a:bodyPr wrap="square" lIns="50797" tIns="50797" rIns="50797" bIns="50797" anchor="ctr">
            <a:spAutoFit/>
          </a:bodyPr>
          <a:lstStyle/>
          <a:p>
            <a:pPr marL="172853" indent="-172853" algn="l">
              <a:buSzPct val="75000"/>
              <a:buChar char="*"/>
              <a:defRPr sz="1800"/>
            </a:pPr>
            <a:r>
              <a:rPr sz="2400" dirty="0"/>
              <a:t>Islands do </a:t>
            </a:r>
            <a:r>
              <a:rPr sz="2400" b="1" dirty="0">
                <a:latin typeface="Helvetica"/>
                <a:ea typeface="Helvetica"/>
                <a:cs typeface="Helvetica"/>
                <a:sym typeface="Helvetica"/>
              </a:rPr>
              <a:t>Intersection</a:t>
            </a:r>
            <a:r>
              <a:rPr sz="2400" dirty="0"/>
              <a:t> of engines</a:t>
            </a:r>
          </a:p>
          <a:p>
            <a:pPr marL="172853" indent="-172853" algn="l">
              <a:buSzPct val="75000"/>
              <a:buChar char="*"/>
              <a:defRPr sz="1800"/>
            </a:pPr>
            <a:r>
              <a:rPr sz="2400" dirty="0"/>
              <a:t>BigDAWG does </a:t>
            </a:r>
            <a:r>
              <a:rPr sz="2400" b="1" dirty="0">
                <a:latin typeface="Helvetica"/>
                <a:ea typeface="Helvetica"/>
                <a:cs typeface="Helvetica"/>
                <a:sym typeface="Helvetica"/>
              </a:rPr>
              <a:t>Union </a:t>
            </a:r>
            <a:r>
              <a:rPr sz="2400" dirty="0"/>
              <a:t>of Islands</a:t>
            </a:r>
          </a:p>
          <a:p>
            <a:pPr marL="172853" indent="-172853" algn="l">
              <a:buSzPct val="75000"/>
              <a:buChar char="*"/>
              <a:defRPr sz="1800"/>
            </a:pPr>
            <a:r>
              <a:rPr sz="2400" dirty="0"/>
              <a:t>Islands are logical</a:t>
            </a:r>
          </a:p>
        </p:txBody>
      </p:sp>
    </p:spTree>
    <p:extLst>
      <p:ext uri="{BB962C8B-B14F-4D97-AF65-F5344CB8AC3E}">
        <p14:creationId xmlns:p14="http://schemas.microsoft.com/office/powerpoint/2010/main" val="38687898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208"/>
            <a:ext cx="13004800" cy="1625600"/>
          </a:xfrm>
        </p:spPr>
        <p:txBody>
          <a:bodyPr>
            <a:noAutofit/>
          </a:bodyPr>
          <a:lstStyle/>
          <a:p>
            <a:r>
              <a:rPr lang="en-US" sz="4800" dirty="0" smtClean="0"/>
              <a:t>Hackathon to </a:t>
            </a:r>
            <a:br>
              <a:rPr lang="en-US" sz="4800" dirty="0" smtClean="0"/>
            </a:br>
            <a:r>
              <a:rPr lang="en-US" sz="4800" dirty="0" smtClean="0"/>
              <a:t>Prototype </a:t>
            </a:r>
            <a:r>
              <a:rPr lang="en-US" sz="4800" dirty="0" err="1" smtClean="0"/>
              <a:t>BigDAWG</a:t>
            </a:r>
            <a:endParaRPr lang="en-US" sz="4800" dirty="0"/>
          </a:p>
        </p:txBody>
      </p:sp>
      <p:pic>
        <p:nvPicPr>
          <p:cNvPr id="6" name="Picture 5" descr="image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8227" y="3017827"/>
            <a:ext cx="5725043" cy="4079962"/>
          </a:xfrm>
          <a:prstGeom prst="rect">
            <a:avLst/>
          </a:prstGeom>
        </p:spPr>
      </p:pic>
      <p:sp>
        <p:nvSpPr>
          <p:cNvPr id="8" name="TextBox 7"/>
          <p:cNvSpPr txBox="1"/>
          <p:nvPr/>
        </p:nvSpPr>
        <p:spPr>
          <a:xfrm>
            <a:off x="122050" y="1963939"/>
            <a:ext cx="6439884" cy="3861772"/>
          </a:xfrm>
          <a:prstGeom prst="rect">
            <a:avLst/>
          </a:prstGeom>
          <a:noFill/>
        </p:spPr>
        <p:txBody>
          <a:bodyPr wrap="square" lIns="0" tIns="0" rIns="0" bIns="0" rtlCol="0">
            <a:normAutofit/>
          </a:bodyPr>
          <a:lstStyle/>
          <a:p>
            <a:pPr marL="318325" indent="-318325" algn="l">
              <a:spcBef>
                <a:spcPts val="427"/>
              </a:spcBef>
              <a:spcAft>
                <a:spcPts val="427"/>
              </a:spcAft>
              <a:buFont typeface="Arial"/>
              <a:buChar char="•"/>
            </a:pPr>
            <a:r>
              <a:rPr lang="en-US" sz="2400" b="1" dirty="0" err="1" smtClean="0"/>
              <a:t>BigDAWG</a:t>
            </a:r>
            <a:r>
              <a:rPr lang="en-US" sz="2400" b="1" dirty="0" smtClean="0"/>
              <a:t> </a:t>
            </a:r>
            <a:r>
              <a:rPr lang="en-US" sz="2400" b="1" dirty="0"/>
              <a:t>Goal: Harness the power of advanced database engines through a unified interface</a:t>
            </a:r>
          </a:p>
          <a:p>
            <a:pPr marL="318325" indent="-318325" algn="l">
              <a:spcBef>
                <a:spcPts val="427"/>
              </a:spcBef>
              <a:spcAft>
                <a:spcPts val="427"/>
              </a:spcAft>
              <a:buFont typeface="Arial"/>
              <a:buChar char="•"/>
            </a:pPr>
            <a:r>
              <a:rPr lang="en-US" sz="2400" b="1" dirty="0" err="1" smtClean="0"/>
              <a:t>BigDAWG</a:t>
            </a:r>
            <a:r>
              <a:rPr lang="en-US" sz="2400" b="1" dirty="0" smtClean="0"/>
              <a:t> </a:t>
            </a:r>
            <a:r>
              <a:rPr lang="en-US" sz="2400" b="1" dirty="0"/>
              <a:t>is the vision of the </a:t>
            </a:r>
            <a:r>
              <a:rPr lang="en-US" sz="2400" b="1" dirty="0" smtClean="0"/>
              <a:t>ISTC </a:t>
            </a:r>
            <a:r>
              <a:rPr lang="en-US" sz="2400" b="1" dirty="0"/>
              <a:t>Big Data to develop future technologies and interfaces that support knowledge extraction big data</a:t>
            </a:r>
          </a:p>
          <a:p>
            <a:pPr marL="318325" indent="-318325" algn="l">
              <a:spcBef>
                <a:spcPts val="427"/>
              </a:spcBef>
              <a:spcAft>
                <a:spcPts val="427"/>
              </a:spcAft>
              <a:buFont typeface="Arial"/>
              <a:buChar char="•"/>
            </a:pPr>
            <a:r>
              <a:rPr lang="en-US" sz="2400" b="1" dirty="0" smtClean="0"/>
              <a:t>Recent </a:t>
            </a:r>
            <a:r>
              <a:rPr lang="en-US" sz="2400" b="1" dirty="0"/>
              <a:t>Hackathon at MIT </a:t>
            </a:r>
            <a:r>
              <a:rPr lang="en-US" sz="2400" b="1" dirty="0" err="1" smtClean="0"/>
              <a:t>BeaverWorks</a:t>
            </a:r>
            <a:r>
              <a:rPr lang="en-US" sz="2400" b="1" dirty="0" smtClean="0"/>
              <a:t> </a:t>
            </a:r>
            <a:r>
              <a:rPr lang="en-US" sz="2400" b="1" dirty="0"/>
              <a:t>produced a </a:t>
            </a:r>
            <a:r>
              <a:rPr lang="en-US" sz="2400" b="1" dirty="0" err="1" smtClean="0"/>
              <a:t>BigDAWG</a:t>
            </a:r>
            <a:r>
              <a:rPr lang="en-US" sz="2400" b="1" dirty="0" smtClean="0"/>
              <a:t> </a:t>
            </a:r>
            <a:r>
              <a:rPr lang="en-US" sz="2400" b="1" dirty="0"/>
              <a:t>prototype</a:t>
            </a:r>
          </a:p>
        </p:txBody>
      </p:sp>
      <p:pic>
        <p:nvPicPr>
          <p:cNvPr id="15" name="Picture 9" descr="intel_rgb_300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6754" y="7509437"/>
            <a:ext cx="1106951" cy="655196"/>
          </a:xfrm>
          <a:prstGeom prst="rect">
            <a:avLst/>
          </a:prstGeom>
          <a:noFill/>
          <a:ln w="9525">
            <a:noFill/>
            <a:miter lim="800000"/>
            <a:headEnd/>
            <a:tailEnd/>
          </a:ln>
        </p:spPr>
      </p:pic>
      <p:pic>
        <p:nvPicPr>
          <p:cNvPr id="16" name="Picture 14" descr="https://lh4.googleusercontent.com/-OEpZSoFBCco/AAAAAAAAAAI/AAAAAAAAAGM/TxA6og8Yig4/s250-c-k/phot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3833" y="6509048"/>
            <a:ext cx="961977" cy="864386"/>
          </a:xfrm>
          <a:prstGeom prst="rect">
            <a:avLst/>
          </a:prstGeom>
          <a:noFill/>
        </p:spPr>
      </p:pic>
      <p:pic>
        <p:nvPicPr>
          <p:cNvPr id="17" name="Picture 6" descr="http://t1.gstatic.com/images?q=tbn:ANd9GcT73POhNThWTDClZUb_JmdVxYhRJIGxW112wBANVJEC4zriCPQiA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70784" y="6471870"/>
            <a:ext cx="870126" cy="901564"/>
          </a:xfrm>
          <a:prstGeom prst="rect">
            <a:avLst/>
          </a:prstGeom>
          <a:noFill/>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5373" y="7572768"/>
            <a:ext cx="2989427" cy="535733"/>
          </a:xfrm>
          <a:prstGeom prst="rect">
            <a:avLst/>
          </a:prstGeom>
        </p:spPr>
      </p:pic>
      <p:pic>
        <p:nvPicPr>
          <p:cNvPr id="19" name="Picture 18" descr="search.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6863" y="6564660"/>
            <a:ext cx="1391134" cy="647325"/>
          </a:xfrm>
          <a:prstGeom prst="rect">
            <a:avLst/>
          </a:prstGeom>
        </p:spPr>
      </p:pic>
      <p:pic>
        <p:nvPicPr>
          <p:cNvPr id="20" name="Picture 19" descr="search.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0624" y="7392064"/>
            <a:ext cx="889238" cy="799028"/>
          </a:xfrm>
          <a:prstGeom prst="rect">
            <a:avLst/>
          </a:prstGeom>
        </p:spPr>
      </p:pic>
      <p:pic>
        <p:nvPicPr>
          <p:cNvPr id="21" name="Picture 20" descr="imgres.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31781" y="6461931"/>
            <a:ext cx="983656" cy="879939"/>
          </a:xfrm>
          <a:prstGeom prst="rect">
            <a:avLst/>
          </a:prstGeom>
        </p:spPr>
      </p:pic>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63139" y="6418952"/>
            <a:ext cx="901564" cy="901564"/>
          </a:xfrm>
          <a:prstGeom prst="rect">
            <a:avLst/>
          </a:prstGeom>
        </p:spPr>
      </p:pic>
    </p:spTree>
    <p:extLst>
      <p:ext uri="{BB962C8B-B14F-4D97-AF65-F5344CB8AC3E}">
        <p14:creationId xmlns:p14="http://schemas.microsoft.com/office/powerpoint/2010/main" val="11788690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436" y="301807"/>
            <a:ext cx="10325811" cy="1157427"/>
          </a:xfrm>
        </p:spPr>
        <p:txBody>
          <a:bodyPr>
            <a:noAutofit/>
          </a:bodyPr>
          <a:lstStyle/>
          <a:p>
            <a:r>
              <a:rPr lang="en-US" sz="4800" dirty="0" smtClean="0"/>
              <a:t>Using </a:t>
            </a:r>
            <a:r>
              <a:rPr lang="en-US" sz="4800" dirty="0" err="1" smtClean="0"/>
              <a:t>BigDAWG</a:t>
            </a:r>
            <a:r>
              <a:rPr lang="en-US" sz="4800" dirty="0" smtClean="0"/>
              <a:t> </a:t>
            </a:r>
            <a:r>
              <a:rPr lang="en-US" sz="4800" dirty="0" err="1" smtClean="0"/>
              <a:t>Polystore</a:t>
            </a:r>
            <a:r>
              <a:rPr lang="en-US" sz="4800" dirty="0" smtClean="0"/>
              <a:t> for Medical Big Data</a:t>
            </a:r>
            <a:endParaRPr lang="en-US" sz="4800" dirty="0"/>
          </a:p>
        </p:txBody>
      </p:sp>
      <p:pic>
        <p:nvPicPr>
          <p:cNvPr id="4" name="Picture 3" descr="postgres_demo_page8.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59771" y="1767822"/>
            <a:ext cx="3541733" cy="1917513"/>
          </a:xfrm>
          <a:prstGeom prst="rect">
            <a:avLst/>
          </a:prstGeom>
          <a:ln>
            <a:solidFill>
              <a:srgbClr val="000000"/>
            </a:solidFill>
          </a:ln>
        </p:spPr>
      </p:pic>
      <p:pic>
        <p:nvPicPr>
          <p:cNvPr id="5" name="Picture 4" descr="Screen Shot 2015-08-01 at 9.23.30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49115" y="2192209"/>
            <a:ext cx="5562304" cy="2399041"/>
          </a:xfrm>
          <a:prstGeom prst="rect">
            <a:avLst/>
          </a:prstGeom>
          <a:ln>
            <a:solidFill>
              <a:srgbClr val="000000"/>
            </a:solidFill>
          </a:ln>
        </p:spPr>
      </p:pic>
      <p:pic>
        <p:nvPicPr>
          <p:cNvPr id="6" name="Picture 5" descr="NMF_wordlcloud_7-30-15.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6818" y="3999144"/>
            <a:ext cx="2627950" cy="2709275"/>
          </a:xfrm>
          <a:prstGeom prst="rect">
            <a:avLst/>
          </a:prstGeom>
        </p:spPr>
      </p:pic>
      <p:pic>
        <p:nvPicPr>
          <p:cNvPr id="7" name="Picture 6" descr="bhaynes-heavy-analytics.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9297" y="6015011"/>
            <a:ext cx="7085266" cy="1073771"/>
          </a:xfrm>
          <a:prstGeom prst="rect">
            <a:avLst/>
          </a:prstGeom>
        </p:spPr>
      </p:pic>
      <p:sp>
        <p:nvSpPr>
          <p:cNvPr id="3" name="Content Placeholder 2"/>
          <p:cNvSpPr>
            <a:spLocks noGrp="1"/>
          </p:cNvSpPr>
          <p:nvPr>
            <p:ph idx="1"/>
          </p:nvPr>
        </p:nvSpPr>
        <p:spPr>
          <a:xfrm>
            <a:off x="117794" y="2276148"/>
            <a:ext cx="7204106" cy="5929260"/>
          </a:xfrm>
        </p:spPr>
        <p:txBody>
          <a:bodyPr>
            <a:normAutofit fontScale="85000" lnSpcReduction="10000"/>
          </a:bodyPr>
          <a:lstStyle/>
          <a:p>
            <a:r>
              <a:rPr lang="en-US" dirty="0" smtClean="0"/>
              <a:t>Data Explorer</a:t>
            </a:r>
          </a:p>
          <a:p>
            <a:pPr marL="0" indent="0">
              <a:buNone/>
            </a:pPr>
            <a:endParaRPr lang="en-US" dirty="0"/>
          </a:p>
          <a:p>
            <a:r>
              <a:rPr lang="en-US" dirty="0" smtClean="0"/>
              <a:t>Tell Me Something Interesting</a:t>
            </a:r>
          </a:p>
          <a:p>
            <a:pPr marL="0" indent="0">
              <a:buNone/>
            </a:pPr>
            <a:endParaRPr lang="en-US" dirty="0"/>
          </a:p>
          <a:p>
            <a:r>
              <a:rPr lang="en-US" dirty="0" smtClean="0"/>
              <a:t>Text Analytics</a:t>
            </a:r>
          </a:p>
          <a:p>
            <a:pPr marL="0" indent="0">
              <a:buNone/>
            </a:pPr>
            <a:endParaRPr lang="en-US" dirty="0"/>
          </a:p>
          <a:p>
            <a:r>
              <a:rPr lang="en-US" dirty="0" smtClean="0"/>
              <a:t>Heavy Analytics</a:t>
            </a:r>
          </a:p>
          <a:p>
            <a:pPr marL="0" indent="0">
              <a:buNone/>
            </a:pPr>
            <a:endParaRPr lang="en-US" dirty="0"/>
          </a:p>
          <a:p>
            <a:r>
              <a:rPr lang="en-US" dirty="0" smtClean="0"/>
              <a:t>Streaming Analytics</a:t>
            </a:r>
            <a:endParaRPr lang="en-US" dirty="0"/>
          </a:p>
        </p:txBody>
      </p:sp>
      <p:cxnSp>
        <p:nvCxnSpPr>
          <p:cNvPr id="9" name="Straight Arrow Connector 8"/>
          <p:cNvCxnSpPr/>
          <p:nvPr/>
        </p:nvCxnSpPr>
        <p:spPr bwMode="auto">
          <a:xfrm>
            <a:off x="3505935" y="2648865"/>
            <a:ext cx="1163703" cy="0"/>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2" name="Straight Arrow Connector 11"/>
          <p:cNvCxnSpPr/>
          <p:nvPr/>
        </p:nvCxnSpPr>
        <p:spPr bwMode="auto">
          <a:xfrm>
            <a:off x="6966980" y="3974348"/>
            <a:ext cx="3047784" cy="0"/>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4" name="Straight Arrow Connector 13"/>
          <p:cNvCxnSpPr/>
          <p:nvPr/>
        </p:nvCxnSpPr>
        <p:spPr bwMode="auto">
          <a:xfrm>
            <a:off x="3539524" y="5260496"/>
            <a:ext cx="1163703" cy="0"/>
          </a:xfrm>
          <a:prstGeom prst="straightConnector1">
            <a:avLst/>
          </a:prstGeom>
          <a:solidFill>
            <a:schemeClr val="accent1"/>
          </a:solidFill>
          <a:ln w="28575"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a:off x="3984399" y="6604246"/>
            <a:ext cx="2141101" cy="0"/>
          </a:xfrm>
          <a:prstGeom prst="straightConnector1">
            <a:avLst/>
          </a:prstGeom>
          <a:solidFill>
            <a:schemeClr val="accent1"/>
          </a:solidFill>
          <a:ln w="28575" cap="flat" cmpd="sng" algn="ctr">
            <a:solidFill>
              <a:schemeClr val="tx1"/>
            </a:solidFill>
            <a:prstDash val="solid"/>
            <a:round/>
            <a:headEnd type="none" w="sm" len="sm"/>
            <a:tailEnd type="arrow"/>
          </a:ln>
          <a:effectLst/>
        </p:spPr>
      </p:cxnSp>
      <p:pic>
        <p:nvPicPr>
          <p:cNvPr id="17" name="Picture 16"/>
          <p:cNvPicPr>
            <a:picLocks noChangeAspect="1"/>
          </p:cNvPicPr>
          <p:nvPr/>
        </p:nvPicPr>
        <p:blipFill rotWithShape="1">
          <a:blip r:embed="rId6" cstate="email">
            <a:extLst>
              <a:ext uri="{28A0092B-C50C-407E-A947-70E740481C1C}">
                <a14:useLocalDpi xmlns:a14="http://schemas.microsoft.com/office/drawing/2010/main"/>
              </a:ext>
            </a:extLst>
          </a:blip>
          <a:srcRect l="2973" t="54731" r="63823" b="12046"/>
          <a:stretch/>
        </p:blipFill>
        <p:spPr>
          <a:xfrm>
            <a:off x="6125500" y="7145938"/>
            <a:ext cx="3029385" cy="1678538"/>
          </a:xfrm>
          <a:prstGeom prst="rect">
            <a:avLst/>
          </a:prstGeom>
          <a:ln>
            <a:solidFill>
              <a:srgbClr val="000000"/>
            </a:solidFill>
          </a:ln>
        </p:spPr>
      </p:pic>
      <p:cxnSp>
        <p:nvCxnSpPr>
          <p:cNvPr id="18" name="Straight Arrow Connector 17"/>
          <p:cNvCxnSpPr/>
          <p:nvPr/>
        </p:nvCxnSpPr>
        <p:spPr bwMode="auto">
          <a:xfrm>
            <a:off x="4818647" y="7836867"/>
            <a:ext cx="1163703" cy="0"/>
          </a:xfrm>
          <a:prstGeom prst="straightConnector1">
            <a:avLst/>
          </a:prstGeom>
          <a:solidFill>
            <a:schemeClr val="accent1"/>
          </a:solidFill>
          <a:ln w="28575"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0942537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2265051" y="2809919"/>
            <a:ext cx="940962" cy="553998"/>
          </a:xfrm>
          <a:prstGeom prst="rect">
            <a:avLst/>
          </a:prstGeom>
          <a:solidFill>
            <a:srgbClr val="FF2600">
              <a:alpha val="50000"/>
            </a:srgbClr>
          </a:solidFill>
          <a:ln w="254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dirty="0"/>
              <a:t>-</a:t>
            </a:r>
            <a:r>
              <a:rPr b="1" dirty="0"/>
              <a:t>Explorer-</a:t>
            </a:r>
          </a:p>
          <a:p>
            <a:pPr lvl="0">
              <a:defRPr sz="1800"/>
            </a:pPr>
            <a:r>
              <a:rPr dirty="0" err="1"/>
              <a:t>ScalaR</a:t>
            </a:r>
            <a:endParaRPr dirty="0"/>
          </a:p>
        </p:txBody>
      </p:sp>
      <p:sp>
        <p:nvSpPr>
          <p:cNvPr id="83" name="Shape 83"/>
          <p:cNvSpPr/>
          <p:nvPr/>
        </p:nvSpPr>
        <p:spPr>
          <a:xfrm>
            <a:off x="3851535" y="2605036"/>
            <a:ext cx="1562927" cy="830997"/>
          </a:xfrm>
          <a:prstGeom prst="rect">
            <a:avLst/>
          </a:prstGeom>
          <a:solidFill>
            <a:srgbClr val="0433FF">
              <a:alpha val="29000"/>
            </a:srgbClr>
          </a:solidFill>
          <a:ln w="254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dirty="0"/>
              <a:t>-Tell Something-</a:t>
            </a:r>
          </a:p>
          <a:p>
            <a:pPr lvl="0">
              <a:defRPr sz="1800"/>
            </a:pPr>
            <a:r>
              <a:rPr dirty="0" err="1"/>
              <a:t>SeeDB</a:t>
            </a:r>
            <a:endParaRPr dirty="0"/>
          </a:p>
          <a:p>
            <a:pPr lvl="0">
              <a:defRPr sz="1800"/>
            </a:pPr>
            <a:r>
              <a:rPr dirty="0"/>
              <a:t>Searchlight</a:t>
            </a:r>
          </a:p>
        </p:txBody>
      </p:sp>
      <p:sp>
        <p:nvSpPr>
          <p:cNvPr id="84" name="Shape 84"/>
          <p:cNvSpPr/>
          <p:nvPr/>
        </p:nvSpPr>
        <p:spPr>
          <a:xfrm>
            <a:off x="5766664" y="1826640"/>
            <a:ext cx="1474763" cy="553998"/>
          </a:xfrm>
          <a:prstGeom prst="rect">
            <a:avLst/>
          </a:prstGeom>
          <a:solidFill>
            <a:srgbClr val="FF40FF">
              <a:alpha val="49000"/>
            </a:srgbClr>
          </a:solidFill>
          <a:ln w="254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dirty="0"/>
              <a:t>-Text </a:t>
            </a:r>
            <a:r>
              <a:rPr b="1" dirty="0" smtClean="0"/>
              <a:t>Analytics</a:t>
            </a:r>
            <a:r>
              <a:rPr lang="en-US" b="1" dirty="0" smtClean="0"/>
              <a:t>-</a:t>
            </a:r>
            <a:endParaRPr b="1" dirty="0"/>
          </a:p>
          <a:p>
            <a:pPr lvl="0">
              <a:defRPr sz="1800"/>
            </a:pPr>
            <a:r>
              <a:rPr dirty="0"/>
              <a:t>D4M</a:t>
            </a:r>
          </a:p>
        </p:txBody>
      </p:sp>
      <p:sp>
        <p:nvSpPr>
          <p:cNvPr id="85" name="Shape 85"/>
          <p:cNvSpPr/>
          <p:nvPr/>
        </p:nvSpPr>
        <p:spPr>
          <a:xfrm>
            <a:off x="7250767" y="2644819"/>
            <a:ext cx="1561325" cy="553998"/>
          </a:xfrm>
          <a:prstGeom prst="rect">
            <a:avLst/>
          </a:prstGeom>
          <a:solidFill>
            <a:srgbClr val="00F900">
              <a:alpha val="49000"/>
            </a:srgbClr>
          </a:solidFill>
          <a:ln w="254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dirty="0"/>
              <a:t>-Heavy Analytic-</a:t>
            </a:r>
          </a:p>
          <a:p>
            <a:pPr lvl="0">
              <a:defRPr sz="1800"/>
            </a:pPr>
            <a:r>
              <a:rPr dirty="0" err="1"/>
              <a:t>Myria</a:t>
            </a:r>
            <a:endParaRPr dirty="0"/>
          </a:p>
        </p:txBody>
      </p:sp>
      <p:sp>
        <p:nvSpPr>
          <p:cNvPr id="86" name="Shape 86"/>
          <p:cNvSpPr/>
          <p:nvPr/>
        </p:nvSpPr>
        <p:spPr>
          <a:xfrm>
            <a:off x="9302696" y="2226320"/>
            <a:ext cx="1117294" cy="830997"/>
          </a:xfrm>
          <a:prstGeom prst="rect">
            <a:avLst/>
          </a:prstGeom>
          <a:solidFill>
            <a:srgbClr val="FF9300">
              <a:alpha val="52000"/>
            </a:srgbClr>
          </a:solidFill>
          <a:ln w="254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dirty="0"/>
              <a:t>-Streaming-</a:t>
            </a:r>
          </a:p>
          <a:p>
            <a:pPr lvl="0">
              <a:defRPr sz="1800"/>
            </a:pPr>
            <a:r>
              <a:rPr dirty="0" smtClean="0"/>
              <a:t>S-Store </a:t>
            </a:r>
            <a:endParaRPr dirty="0"/>
          </a:p>
          <a:p>
            <a:pPr lvl="0">
              <a:defRPr sz="1800"/>
            </a:pPr>
            <a:r>
              <a:rPr dirty="0"/>
              <a:t>S-PI</a:t>
            </a:r>
          </a:p>
        </p:txBody>
      </p:sp>
      <p:sp>
        <p:nvSpPr>
          <p:cNvPr id="94" name="Shape 94"/>
          <p:cNvSpPr/>
          <p:nvPr/>
        </p:nvSpPr>
        <p:spPr>
          <a:xfrm flipH="1" flipV="1">
            <a:off x="4136100" y="4784631"/>
            <a:ext cx="2236389" cy="850586"/>
          </a:xfrm>
          <a:prstGeom prst="line">
            <a:avLst/>
          </a:prstGeom>
          <a:ln w="25400">
            <a:solidFill>
              <a:srgbClr val="FF2600"/>
            </a:solidFill>
            <a:miter lim="400000"/>
          </a:ln>
        </p:spPr>
        <p:txBody>
          <a:bodyPr lIns="0" tIns="0" rIns="0" bIns="0" anchor="ctr"/>
          <a:lstStyle/>
          <a:p>
            <a:pPr lvl="0">
              <a:defRPr sz="2400"/>
            </a:pPr>
            <a:endParaRPr/>
          </a:p>
        </p:txBody>
      </p:sp>
      <p:sp>
        <p:nvSpPr>
          <p:cNvPr id="95" name="Shape 95"/>
          <p:cNvSpPr/>
          <p:nvPr/>
        </p:nvSpPr>
        <p:spPr>
          <a:xfrm flipH="1" flipV="1">
            <a:off x="4570430" y="3548235"/>
            <a:ext cx="501144" cy="672558"/>
          </a:xfrm>
          <a:prstGeom prst="line">
            <a:avLst/>
          </a:prstGeom>
          <a:ln w="25400">
            <a:solidFill>
              <a:srgbClr val="0433FF"/>
            </a:solidFill>
            <a:miter lim="400000"/>
          </a:ln>
        </p:spPr>
        <p:txBody>
          <a:bodyPr lIns="0" tIns="0" rIns="0" bIns="0" anchor="ctr"/>
          <a:lstStyle/>
          <a:p>
            <a:pPr lvl="0">
              <a:defRPr sz="2400"/>
            </a:pPr>
            <a:endParaRPr/>
          </a:p>
        </p:txBody>
      </p:sp>
      <p:sp>
        <p:nvSpPr>
          <p:cNvPr id="96" name="Shape 96"/>
          <p:cNvSpPr/>
          <p:nvPr/>
        </p:nvSpPr>
        <p:spPr>
          <a:xfrm flipV="1">
            <a:off x="6411931" y="2445381"/>
            <a:ext cx="1" cy="1765286"/>
          </a:xfrm>
          <a:prstGeom prst="line">
            <a:avLst/>
          </a:prstGeom>
          <a:ln w="25400">
            <a:solidFill>
              <a:srgbClr val="FF40FF"/>
            </a:solidFill>
            <a:miter lim="400000"/>
          </a:ln>
        </p:spPr>
        <p:txBody>
          <a:bodyPr lIns="0" tIns="0" rIns="0" bIns="0" anchor="ctr"/>
          <a:lstStyle/>
          <a:p>
            <a:pPr lvl="0">
              <a:defRPr sz="2400"/>
            </a:pPr>
            <a:endParaRPr/>
          </a:p>
        </p:txBody>
      </p:sp>
      <p:sp>
        <p:nvSpPr>
          <p:cNvPr id="97" name="Shape 97"/>
          <p:cNvSpPr/>
          <p:nvPr/>
        </p:nvSpPr>
        <p:spPr>
          <a:xfrm flipV="1">
            <a:off x="8024765" y="3253694"/>
            <a:ext cx="1" cy="880333"/>
          </a:xfrm>
          <a:prstGeom prst="line">
            <a:avLst/>
          </a:prstGeom>
          <a:ln w="25400">
            <a:solidFill>
              <a:srgbClr val="00F900"/>
            </a:solidFill>
            <a:miter lim="400000"/>
          </a:ln>
        </p:spPr>
        <p:txBody>
          <a:bodyPr lIns="0" tIns="0" rIns="0" bIns="0" anchor="ctr"/>
          <a:lstStyle/>
          <a:p>
            <a:pPr lvl="0">
              <a:defRPr sz="2400"/>
            </a:pPr>
            <a:endParaRPr/>
          </a:p>
        </p:txBody>
      </p:sp>
      <p:sp>
        <p:nvSpPr>
          <p:cNvPr id="98" name="Shape 98"/>
          <p:cNvSpPr/>
          <p:nvPr/>
        </p:nvSpPr>
        <p:spPr>
          <a:xfrm flipV="1">
            <a:off x="8871635" y="3110181"/>
            <a:ext cx="1086825" cy="1083005"/>
          </a:xfrm>
          <a:prstGeom prst="line">
            <a:avLst/>
          </a:prstGeom>
          <a:ln w="25400">
            <a:solidFill>
              <a:srgbClr val="FF9300"/>
            </a:solidFill>
            <a:miter lim="400000"/>
          </a:ln>
        </p:spPr>
        <p:txBody>
          <a:bodyPr lIns="0" tIns="0" rIns="0" bIns="0" anchor="ctr"/>
          <a:lstStyle/>
          <a:p>
            <a:pPr lvl="0">
              <a:defRPr sz="2400"/>
            </a:pPr>
            <a:endParaRPr/>
          </a:p>
        </p:txBody>
      </p:sp>
      <p:sp>
        <p:nvSpPr>
          <p:cNvPr id="99" name="Shape 99"/>
          <p:cNvSpPr/>
          <p:nvPr/>
        </p:nvSpPr>
        <p:spPr>
          <a:xfrm flipV="1">
            <a:off x="3801106" y="4768310"/>
            <a:ext cx="0" cy="836390"/>
          </a:xfrm>
          <a:prstGeom prst="line">
            <a:avLst/>
          </a:prstGeom>
          <a:ln w="25400">
            <a:solidFill>
              <a:srgbClr val="942192"/>
            </a:solidFill>
            <a:miter lim="400000"/>
          </a:ln>
        </p:spPr>
        <p:txBody>
          <a:bodyPr lIns="0" tIns="0" rIns="0" bIns="0" anchor="ctr"/>
          <a:lstStyle/>
          <a:p>
            <a:pPr lvl="0">
              <a:defRPr sz="2400"/>
            </a:pPr>
            <a:endParaRPr/>
          </a:p>
        </p:txBody>
      </p:sp>
      <p:sp>
        <p:nvSpPr>
          <p:cNvPr id="100" name="Shape 100"/>
          <p:cNvSpPr/>
          <p:nvPr/>
        </p:nvSpPr>
        <p:spPr>
          <a:xfrm flipV="1">
            <a:off x="2584406" y="6382855"/>
            <a:ext cx="969149" cy="1302902"/>
          </a:xfrm>
          <a:prstGeom prst="line">
            <a:avLst/>
          </a:prstGeom>
          <a:ln w="25400">
            <a:solidFill>
              <a:srgbClr val="942192"/>
            </a:solidFill>
            <a:miter lim="400000"/>
          </a:ln>
        </p:spPr>
        <p:txBody>
          <a:bodyPr lIns="0" tIns="0" rIns="0" bIns="0" anchor="ctr"/>
          <a:lstStyle/>
          <a:p>
            <a:pPr lvl="0">
              <a:defRPr sz="2400"/>
            </a:pPr>
            <a:endParaRPr/>
          </a:p>
        </p:txBody>
      </p:sp>
      <p:sp>
        <p:nvSpPr>
          <p:cNvPr id="101" name="Shape 101"/>
          <p:cNvSpPr/>
          <p:nvPr/>
        </p:nvSpPr>
        <p:spPr>
          <a:xfrm flipH="1" flipV="1">
            <a:off x="2778811" y="3458229"/>
            <a:ext cx="997870" cy="700902"/>
          </a:xfrm>
          <a:prstGeom prst="line">
            <a:avLst/>
          </a:prstGeom>
          <a:ln w="25400">
            <a:solidFill>
              <a:srgbClr val="FF2600"/>
            </a:solidFill>
            <a:miter lim="400000"/>
          </a:ln>
        </p:spPr>
        <p:txBody>
          <a:bodyPr lIns="0" tIns="0" rIns="0" bIns="0" anchor="ctr"/>
          <a:lstStyle/>
          <a:p>
            <a:pPr lvl="0">
              <a:defRPr sz="2400"/>
            </a:pPr>
            <a:endParaRPr/>
          </a:p>
        </p:txBody>
      </p:sp>
      <p:sp>
        <p:nvSpPr>
          <p:cNvPr id="102" name="Shape 102"/>
          <p:cNvSpPr/>
          <p:nvPr/>
        </p:nvSpPr>
        <p:spPr>
          <a:xfrm flipH="1" flipV="1">
            <a:off x="5324712" y="4766558"/>
            <a:ext cx="1246692" cy="872208"/>
          </a:xfrm>
          <a:prstGeom prst="line">
            <a:avLst/>
          </a:prstGeom>
          <a:ln w="25400">
            <a:solidFill>
              <a:srgbClr val="0433FF"/>
            </a:solidFill>
            <a:miter lim="400000"/>
          </a:ln>
        </p:spPr>
        <p:txBody>
          <a:bodyPr lIns="0" tIns="0" rIns="0" bIns="0" anchor="ctr"/>
          <a:lstStyle/>
          <a:p>
            <a:pPr lvl="0">
              <a:defRPr sz="2400"/>
            </a:pPr>
            <a:endParaRPr/>
          </a:p>
        </p:txBody>
      </p:sp>
      <p:sp>
        <p:nvSpPr>
          <p:cNvPr id="103" name="Shape 103"/>
          <p:cNvSpPr/>
          <p:nvPr/>
        </p:nvSpPr>
        <p:spPr>
          <a:xfrm flipH="1" flipV="1">
            <a:off x="8065047" y="4751378"/>
            <a:ext cx="419063" cy="833469"/>
          </a:xfrm>
          <a:prstGeom prst="line">
            <a:avLst/>
          </a:prstGeom>
          <a:ln w="25400">
            <a:solidFill>
              <a:srgbClr val="00F900"/>
            </a:solidFill>
            <a:miter lim="400000"/>
          </a:ln>
        </p:spPr>
        <p:txBody>
          <a:bodyPr lIns="0" tIns="0" rIns="0" bIns="0" anchor="ctr"/>
          <a:lstStyle/>
          <a:p>
            <a:pPr lvl="0">
              <a:defRPr sz="2400"/>
            </a:pPr>
            <a:endParaRPr/>
          </a:p>
        </p:txBody>
      </p:sp>
      <p:sp>
        <p:nvSpPr>
          <p:cNvPr id="104" name="Shape 104"/>
          <p:cNvSpPr/>
          <p:nvPr/>
        </p:nvSpPr>
        <p:spPr>
          <a:xfrm flipH="1" flipV="1">
            <a:off x="7409946" y="4770500"/>
            <a:ext cx="858086" cy="858086"/>
          </a:xfrm>
          <a:prstGeom prst="line">
            <a:avLst/>
          </a:prstGeom>
          <a:ln w="25400">
            <a:solidFill>
              <a:srgbClr val="942192"/>
            </a:solidFill>
            <a:miter lim="400000"/>
          </a:ln>
        </p:spPr>
        <p:txBody>
          <a:bodyPr lIns="0" tIns="0" rIns="0" bIns="0" anchor="ctr"/>
          <a:lstStyle/>
          <a:p>
            <a:pPr lvl="0">
              <a:defRPr sz="2400"/>
            </a:pPr>
            <a:endParaRPr/>
          </a:p>
        </p:txBody>
      </p:sp>
      <p:sp>
        <p:nvSpPr>
          <p:cNvPr id="105" name="Shape 105"/>
          <p:cNvSpPr/>
          <p:nvPr/>
        </p:nvSpPr>
        <p:spPr>
          <a:xfrm flipV="1">
            <a:off x="4294264" y="4777167"/>
            <a:ext cx="2233989" cy="835250"/>
          </a:xfrm>
          <a:prstGeom prst="line">
            <a:avLst/>
          </a:prstGeom>
          <a:ln w="25400">
            <a:solidFill>
              <a:srgbClr val="FF40FF"/>
            </a:solidFill>
            <a:miter lim="400000"/>
          </a:ln>
        </p:spPr>
        <p:txBody>
          <a:bodyPr lIns="0" tIns="0" rIns="0" bIns="0" anchor="ctr"/>
          <a:lstStyle/>
          <a:p>
            <a:pPr lvl="0">
              <a:defRPr sz="2400"/>
            </a:pPr>
            <a:endParaRPr/>
          </a:p>
        </p:txBody>
      </p:sp>
      <p:sp>
        <p:nvSpPr>
          <p:cNvPr id="106" name="Shape 106"/>
          <p:cNvSpPr/>
          <p:nvPr/>
        </p:nvSpPr>
        <p:spPr>
          <a:xfrm flipH="1" flipV="1">
            <a:off x="3718718" y="6360702"/>
            <a:ext cx="778216" cy="1275632"/>
          </a:xfrm>
          <a:prstGeom prst="line">
            <a:avLst/>
          </a:prstGeom>
          <a:ln w="25400">
            <a:solidFill>
              <a:srgbClr val="942192"/>
            </a:solidFill>
            <a:miter lim="400000"/>
          </a:ln>
        </p:spPr>
        <p:txBody>
          <a:bodyPr lIns="0" tIns="0" rIns="0" bIns="0" anchor="ctr"/>
          <a:lstStyle/>
          <a:p>
            <a:pPr lvl="0">
              <a:defRPr sz="2400"/>
            </a:pPr>
            <a:endParaRPr/>
          </a:p>
        </p:txBody>
      </p:sp>
      <p:sp>
        <p:nvSpPr>
          <p:cNvPr id="107" name="Shape 107"/>
          <p:cNvSpPr/>
          <p:nvPr/>
        </p:nvSpPr>
        <p:spPr>
          <a:xfrm flipH="1" flipV="1">
            <a:off x="3940418" y="6355482"/>
            <a:ext cx="2177324" cy="1330809"/>
          </a:xfrm>
          <a:prstGeom prst="line">
            <a:avLst/>
          </a:prstGeom>
          <a:ln w="25400">
            <a:solidFill>
              <a:srgbClr val="942192"/>
            </a:solidFill>
            <a:miter lim="400000"/>
          </a:ln>
        </p:spPr>
        <p:txBody>
          <a:bodyPr lIns="0" tIns="0" rIns="0" bIns="0" anchor="ctr"/>
          <a:lstStyle/>
          <a:p>
            <a:pPr lvl="0">
              <a:defRPr sz="2400"/>
            </a:pPr>
            <a:endParaRPr/>
          </a:p>
        </p:txBody>
      </p:sp>
      <p:sp>
        <p:nvSpPr>
          <p:cNvPr id="108" name="Shape 108"/>
          <p:cNvSpPr/>
          <p:nvPr/>
        </p:nvSpPr>
        <p:spPr>
          <a:xfrm>
            <a:off x="4227069" y="6371823"/>
            <a:ext cx="2019647" cy="1252536"/>
          </a:xfrm>
          <a:prstGeom prst="line">
            <a:avLst/>
          </a:prstGeom>
          <a:ln w="25400">
            <a:solidFill>
              <a:srgbClr val="FF40FF"/>
            </a:solidFill>
            <a:miter lim="400000"/>
          </a:ln>
        </p:spPr>
        <p:txBody>
          <a:bodyPr lIns="0" tIns="0" rIns="0" bIns="0" anchor="ctr"/>
          <a:lstStyle/>
          <a:p>
            <a:pPr lvl="0">
              <a:defRPr sz="2400"/>
            </a:pPr>
            <a:endParaRPr/>
          </a:p>
        </p:txBody>
      </p:sp>
      <p:sp>
        <p:nvSpPr>
          <p:cNvPr id="109" name="Shape 109"/>
          <p:cNvSpPr/>
          <p:nvPr/>
        </p:nvSpPr>
        <p:spPr>
          <a:xfrm>
            <a:off x="10919094" y="3058145"/>
            <a:ext cx="1001876" cy="830997"/>
          </a:xfrm>
          <a:prstGeom prst="rect">
            <a:avLst/>
          </a:prstGeom>
          <a:solidFill>
            <a:srgbClr val="942192">
              <a:alpha val="24000"/>
            </a:srgbClr>
          </a:solidFill>
          <a:ln w="254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lang="en-US" b="1" dirty="0" smtClean="0"/>
              <a:t>-</a:t>
            </a:r>
            <a:r>
              <a:rPr b="1" dirty="0" smtClean="0"/>
              <a:t>Watch</a:t>
            </a:r>
            <a:r>
              <a:rPr lang="en-US" b="1" dirty="0" smtClean="0"/>
              <a:t>-</a:t>
            </a:r>
            <a:endParaRPr b="1" dirty="0"/>
          </a:p>
          <a:p>
            <a:pPr lvl="0">
              <a:defRPr sz="1800"/>
            </a:pPr>
            <a:r>
              <a:rPr dirty="0"/>
              <a:t>Wearables</a:t>
            </a:r>
          </a:p>
          <a:p>
            <a:pPr lvl="0">
              <a:defRPr sz="1800"/>
            </a:pPr>
            <a:r>
              <a:rPr dirty="0"/>
              <a:t>S-PI</a:t>
            </a:r>
          </a:p>
        </p:txBody>
      </p:sp>
      <p:sp>
        <p:nvSpPr>
          <p:cNvPr id="110" name="Shape 110"/>
          <p:cNvSpPr/>
          <p:nvPr/>
        </p:nvSpPr>
        <p:spPr>
          <a:xfrm flipV="1">
            <a:off x="9173638" y="3626771"/>
            <a:ext cx="1627118" cy="594021"/>
          </a:xfrm>
          <a:prstGeom prst="line">
            <a:avLst/>
          </a:prstGeom>
          <a:ln w="25400">
            <a:solidFill>
              <a:srgbClr val="FF9300"/>
            </a:solidFill>
            <a:miter lim="400000"/>
          </a:ln>
        </p:spPr>
        <p:txBody>
          <a:bodyPr lIns="0" tIns="0" rIns="0" bIns="0" anchor="ctr"/>
          <a:lstStyle/>
          <a:p>
            <a:pPr lvl="0">
              <a:defRPr sz="2400"/>
            </a:pPr>
            <a:endParaRPr/>
          </a:p>
        </p:txBody>
      </p:sp>
      <p:sp>
        <p:nvSpPr>
          <p:cNvPr id="111" name="Shape 111"/>
          <p:cNvSpPr/>
          <p:nvPr/>
        </p:nvSpPr>
        <p:spPr>
          <a:xfrm flipV="1">
            <a:off x="4689241" y="6336867"/>
            <a:ext cx="1758591" cy="1311039"/>
          </a:xfrm>
          <a:prstGeom prst="line">
            <a:avLst/>
          </a:prstGeom>
          <a:ln w="25400">
            <a:solidFill>
              <a:srgbClr val="0433FF"/>
            </a:solidFill>
            <a:miter lim="400000"/>
          </a:ln>
        </p:spPr>
        <p:txBody>
          <a:bodyPr lIns="0" tIns="0" rIns="0" bIns="0" anchor="ctr"/>
          <a:lstStyle/>
          <a:p>
            <a:pPr lvl="0">
              <a:defRPr sz="2400"/>
            </a:pPr>
            <a:endParaRPr/>
          </a:p>
        </p:txBody>
      </p:sp>
      <p:sp>
        <p:nvSpPr>
          <p:cNvPr id="112" name="Shape 112"/>
          <p:cNvSpPr/>
          <p:nvPr/>
        </p:nvSpPr>
        <p:spPr>
          <a:xfrm flipV="1">
            <a:off x="6641996" y="6342899"/>
            <a:ext cx="1" cy="1311241"/>
          </a:xfrm>
          <a:prstGeom prst="line">
            <a:avLst/>
          </a:prstGeom>
          <a:ln w="25400">
            <a:solidFill>
              <a:srgbClr val="0433FF"/>
            </a:solidFill>
            <a:miter lim="400000"/>
          </a:ln>
        </p:spPr>
        <p:txBody>
          <a:bodyPr lIns="0" tIns="0" rIns="0" bIns="0" anchor="ctr"/>
          <a:lstStyle/>
          <a:p>
            <a:pPr lvl="0">
              <a:defRPr sz="2400"/>
            </a:pPr>
            <a:endParaRPr/>
          </a:p>
        </p:txBody>
      </p:sp>
      <p:sp>
        <p:nvSpPr>
          <p:cNvPr id="113" name="Shape 113"/>
          <p:cNvSpPr/>
          <p:nvPr/>
        </p:nvSpPr>
        <p:spPr>
          <a:xfrm flipV="1">
            <a:off x="8748730" y="6294597"/>
            <a:ext cx="1" cy="1407842"/>
          </a:xfrm>
          <a:prstGeom prst="line">
            <a:avLst/>
          </a:prstGeom>
          <a:ln w="25400">
            <a:solidFill>
              <a:srgbClr val="00F900"/>
            </a:solidFill>
            <a:miter lim="400000"/>
          </a:ln>
        </p:spPr>
        <p:txBody>
          <a:bodyPr lIns="0" tIns="0" rIns="0" bIns="0" anchor="ctr"/>
          <a:lstStyle/>
          <a:p>
            <a:pPr lvl="0">
              <a:defRPr sz="2400"/>
            </a:pPr>
            <a:endParaRPr/>
          </a:p>
        </p:txBody>
      </p:sp>
      <p:sp>
        <p:nvSpPr>
          <p:cNvPr id="114" name="Shape 114"/>
          <p:cNvSpPr/>
          <p:nvPr/>
        </p:nvSpPr>
        <p:spPr>
          <a:xfrm flipV="1">
            <a:off x="5015606" y="6329595"/>
            <a:ext cx="3488302" cy="1310930"/>
          </a:xfrm>
          <a:prstGeom prst="line">
            <a:avLst/>
          </a:prstGeom>
          <a:ln w="25400">
            <a:solidFill>
              <a:srgbClr val="00F900"/>
            </a:solidFill>
            <a:miter lim="400000"/>
          </a:ln>
        </p:spPr>
        <p:txBody>
          <a:bodyPr lIns="0" tIns="0" rIns="0" bIns="0" anchor="ctr"/>
          <a:lstStyle/>
          <a:p>
            <a:pPr lvl="0">
              <a:defRPr sz="2400"/>
            </a:pPr>
            <a:endParaRPr/>
          </a:p>
        </p:txBody>
      </p:sp>
      <p:sp>
        <p:nvSpPr>
          <p:cNvPr id="115" name="Shape 115"/>
          <p:cNvSpPr/>
          <p:nvPr/>
        </p:nvSpPr>
        <p:spPr>
          <a:xfrm flipV="1">
            <a:off x="8619145" y="6294745"/>
            <a:ext cx="1" cy="1362388"/>
          </a:xfrm>
          <a:prstGeom prst="line">
            <a:avLst/>
          </a:prstGeom>
          <a:ln w="25400">
            <a:solidFill>
              <a:srgbClr val="942192"/>
            </a:solidFill>
            <a:miter lim="400000"/>
          </a:ln>
        </p:spPr>
        <p:txBody>
          <a:bodyPr lIns="0" tIns="0" rIns="0" bIns="0" anchor="ctr"/>
          <a:lstStyle/>
          <a:p>
            <a:pPr lvl="0">
              <a:defRPr sz="2400"/>
            </a:pPr>
            <a:endParaRPr/>
          </a:p>
        </p:txBody>
      </p:sp>
      <p:sp>
        <p:nvSpPr>
          <p:cNvPr id="116" name="Shape 116"/>
          <p:cNvSpPr/>
          <p:nvPr/>
        </p:nvSpPr>
        <p:spPr>
          <a:xfrm flipV="1">
            <a:off x="4803762" y="6311164"/>
            <a:ext cx="3528075" cy="1338614"/>
          </a:xfrm>
          <a:prstGeom prst="line">
            <a:avLst/>
          </a:prstGeom>
          <a:ln w="25400">
            <a:solidFill>
              <a:srgbClr val="942192"/>
            </a:solidFill>
            <a:miter lim="400000"/>
          </a:ln>
        </p:spPr>
        <p:txBody>
          <a:bodyPr lIns="0" tIns="0" rIns="0" bIns="0" anchor="ctr"/>
          <a:lstStyle/>
          <a:p>
            <a:pPr lvl="0">
              <a:defRPr sz="2400"/>
            </a:pPr>
            <a:endParaRPr/>
          </a:p>
        </p:txBody>
      </p:sp>
      <p:sp>
        <p:nvSpPr>
          <p:cNvPr id="117" name="Shape 117"/>
          <p:cNvSpPr/>
          <p:nvPr/>
        </p:nvSpPr>
        <p:spPr>
          <a:xfrm flipV="1">
            <a:off x="2887181" y="6290521"/>
            <a:ext cx="5362708" cy="1370836"/>
          </a:xfrm>
          <a:prstGeom prst="line">
            <a:avLst/>
          </a:prstGeom>
          <a:ln w="25400">
            <a:solidFill>
              <a:srgbClr val="942192"/>
            </a:solidFill>
            <a:miter lim="400000"/>
          </a:ln>
        </p:spPr>
        <p:txBody>
          <a:bodyPr lIns="0" tIns="0" rIns="0" bIns="0" anchor="ctr"/>
          <a:lstStyle/>
          <a:p>
            <a:pPr lvl="0">
              <a:defRPr sz="2400"/>
            </a:pPr>
            <a:endParaRPr/>
          </a:p>
        </p:txBody>
      </p:sp>
      <p:sp>
        <p:nvSpPr>
          <p:cNvPr id="118" name="Shape 118"/>
          <p:cNvSpPr/>
          <p:nvPr/>
        </p:nvSpPr>
        <p:spPr>
          <a:xfrm flipH="1" flipV="1">
            <a:off x="6763124" y="6331562"/>
            <a:ext cx="1535617" cy="1343265"/>
          </a:xfrm>
          <a:prstGeom prst="line">
            <a:avLst/>
          </a:prstGeom>
          <a:ln w="25400">
            <a:solidFill>
              <a:srgbClr val="FF2600"/>
            </a:solidFill>
            <a:miter lim="400000"/>
          </a:ln>
        </p:spPr>
        <p:txBody>
          <a:bodyPr lIns="0" tIns="0" rIns="0" bIns="0" anchor="ctr"/>
          <a:lstStyle/>
          <a:p>
            <a:pPr lvl="0">
              <a:defRPr sz="2400"/>
            </a:pPr>
            <a:endParaRPr/>
          </a:p>
        </p:txBody>
      </p:sp>
      <p:sp>
        <p:nvSpPr>
          <p:cNvPr id="119" name="Shape 119"/>
          <p:cNvSpPr/>
          <p:nvPr/>
        </p:nvSpPr>
        <p:spPr>
          <a:xfrm flipV="1">
            <a:off x="6464186" y="6331501"/>
            <a:ext cx="1" cy="1314984"/>
          </a:xfrm>
          <a:prstGeom prst="line">
            <a:avLst/>
          </a:prstGeom>
          <a:ln w="25400">
            <a:solidFill>
              <a:srgbClr val="FF2600"/>
            </a:solidFill>
            <a:miter lim="400000"/>
          </a:ln>
        </p:spPr>
        <p:txBody>
          <a:bodyPr lIns="0" tIns="0" rIns="0" bIns="0" anchor="ctr"/>
          <a:lstStyle/>
          <a:p>
            <a:pPr lvl="0">
              <a:defRPr sz="2400"/>
            </a:pPr>
            <a:endParaRPr/>
          </a:p>
        </p:txBody>
      </p:sp>
      <p:sp>
        <p:nvSpPr>
          <p:cNvPr id="120" name="Shape 120"/>
          <p:cNvSpPr/>
          <p:nvPr/>
        </p:nvSpPr>
        <p:spPr>
          <a:xfrm flipV="1">
            <a:off x="4547474" y="6327921"/>
            <a:ext cx="1770833" cy="1317386"/>
          </a:xfrm>
          <a:prstGeom prst="line">
            <a:avLst/>
          </a:prstGeom>
          <a:ln w="25400">
            <a:solidFill>
              <a:srgbClr val="FF2600"/>
            </a:solidFill>
            <a:miter lim="400000"/>
          </a:ln>
        </p:spPr>
        <p:txBody>
          <a:bodyPr lIns="0" tIns="0" rIns="0" bIns="0" anchor="ctr"/>
          <a:lstStyle/>
          <a:p>
            <a:pPr lvl="0">
              <a:defRPr sz="2400"/>
            </a:pPr>
            <a:endParaRPr/>
          </a:p>
        </p:txBody>
      </p:sp>
      <p:sp>
        <p:nvSpPr>
          <p:cNvPr id="121" name="Shape 121"/>
          <p:cNvSpPr/>
          <p:nvPr/>
        </p:nvSpPr>
        <p:spPr>
          <a:xfrm flipV="1">
            <a:off x="2745849" y="6339515"/>
            <a:ext cx="3509284" cy="1318006"/>
          </a:xfrm>
          <a:prstGeom prst="line">
            <a:avLst/>
          </a:prstGeom>
          <a:ln w="25400">
            <a:solidFill>
              <a:srgbClr val="FF2600"/>
            </a:solidFill>
            <a:miter lim="400000"/>
          </a:ln>
        </p:spPr>
        <p:txBody>
          <a:bodyPr lIns="0" tIns="0" rIns="0" bIns="0" anchor="ctr"/>
          <a:lstStyle/>
          <a:p>
            <a:pPr lvl="0">
              <a:defRPr sz="2400"/>
            </a:pPr>
            <a:endParaRPr/>
          </a:p>
        </p:txBody>
      </p:sp>
      <p:sp>
        <p:nvSpPr>
          <p:cNvPr id="122" name="Shape 122"/>
          <p:cNvSpPr/>
          <p:nvPr/>
        </p:nvSpPr>
        <p:spPr>
          <a:xfrm>
            <a:off x="2317949" y="375066"/>
            <a:ext cx="9060266" cy="84125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p>
            <a:pPr lvl="0">
              <a:defRPr sz="1800"/>
            </a:pPr>
            <a:r>
              <a:rPr sz="4800" b="1" dirty="0">
                <a:solidFill>
                  <a:schemeClr val="bg1"/>
                </a:solidFill>
              </a:rPr>
              <a:t>Big DAWG </a:t>
            </a:r>
            <a:r>
              <a:rPr lang="en-US" sz="4800" b="1" dirty="0" smtClean="0">
                <a:solidFill>
                  <a:schemeClr val="bg1"/>
                </a:solidFill>
              </a:rPr>
              <a:t>Prototype </a:t>
            </a:r>
            <a:r>
              <a:rPr sz="4800" b="1" dirty="0" smtClean="0">
                <a:solidFill>
                  <a:schemeClr val="bg1"/>
                </a:solidFill>
              </a:rPr>
              <a:t>- </a:t>
            </a:r>
            <a:r>
              <a:rPr sz="4800" b="1" dirty="0">
                <a:solidFill>
                  <a:schemeClr val="bg1"/>
                </a:solidFill>
              </a:rPr>
              <a:t>Island Types</a:t>
            </a:r>
          </a:p>
        </p:txBody>
      </p:sp>
      <p:sp>
        <p:nvSpPr>
          <p:cNvPr id="123" name="Shape 123"/>
          <p:cNvSpPr/>
          <p:nvPr/>
        </p:nvSpPr>
        <p:spPr>
          <a:xfrm>
            <a:off x="830415" y="3867460"/>
            <a:ext cx="955033" cy="502696"/>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defRPr sz="2500"/>
            </a:lvl1pPr>
          </a:lstStyle>
          <a:p>
            <a:pPr lvl="0">
              <a:defRPr sz="1800"/>
            </a:pPr>
            <a:r>
              <a:rPr sz="2600"/>
              <a:t>Client</a:t>
            </a:r>
          </a:p>
        </p:txBody>
      </p:sp>
      <p:sp>
        <p:nvSpPr>
          <p:cNvPr id="124" name="Shape 124"/>
          <p:cNvSpPr/>
          <p:nvPr/>
        </p:nvSpPr>
        <p:spPr>
          <a:xfrm>
            <a:off x="762913" y="4600674"/>
            <a:ext cx="1090036" cy="502696"/>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defRPr sz="2500"/>
            </a:lvl1pPr>
          </a:lstStyle>
          <a:p>
            <a:pPr lvl="0">
              <a:defRPr sz="1800"/>
            </a:pPr>
            <a:r>
              <a:rPr sz="2600"/>
              <a:t>Server</a:t>
            </a:r>
          </a:p>
        </p:txBody>
      </p:sp>
      <p:sp>
        <p:nvSpPr>
          <p:cNvPr id="125" name="Shape 125"/>
          <p:cNvSpPr/>
          <p:nvPr/>
        </p:nvSpPr>
        <p:spPr>
          <a:xfrm flipV="1">
            <a:off x="638805" y="4488910"/>
            <a:ext cx="11954177" cy="1"/>
          </a:xfrm>
          <a:prstGeom prst="line">
            <a:avLst/>
          </a:prstGeom>
          <a:ln w="50800">
            <a:solidFill>
              <a:srgbClr val="942192"/>
            </a:solidFill>
            <a:miter lim="400000"/>
          </a:ln>
        </p:spPr>
        <p:txBody>
          <a:bodyPr lIns="0" tIns="0" rIns="0" bIns="0" anchor="ctr"/>
          <a:lstStyle/>
          <a:p>
            <a:pPr lvl="0">
              <a:defRPr sz="2400"/>
            </a:pPr>
            <a:endParaRPr/>
          </a:p>
        </p:txBody>
      </p:sp>
      <p:sp>
        <p:nvSpPr>
          <p:cNvPr id="127" name="Shape 127"/>
          <p:cNvSpPr/>
          <p:nvPr/>
        </p:nvSpPr>
        <p:spPr>
          <a:xfrm>
            <a:off x="5775093" y="4350410"/>
            <a:ext cx="2151084" cy="276999"/>
          </a:xfrm>
          <a:prstGeom prst="rect">
            <a:avLst/>
          </a:prstGeom>
          <a:solidFill>
            <a:srgbClr val="FFFFFF">
              <a:alpha val="91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800"/>
            </a:lvl1pPr>
          </a:lstStyle>
          <a:p>
            <a:pPr lvl="0"/>
            <a:r>
              <a:t>Big DAWG API                                                                   </a:t>
            </a:r>
          </a:p>
        </p:txBody>
      </p:sp>
      <p:sp>
        <p:nvSpPr>
          <p:cNvPr id="128" name="Shape 128"/>
          <p:cNvSpPr/>
          <p:nvPr/>
        </p:nvSpPr>
        <p:spPr>
          <a:xfrm flipV="1">
            <a:off x="742146" y="3845200"/>
            <a:ext cx="1" cy="547216"/>
          </a:xfrm>
          <a:prstGeom prst="line">
            <a:avLst/>
          </a:prstGeom>
          <a:ln w="25400">
            <a:solidFill>
              <a:srgbClr val="942192"/>
            </a:solidFill>
            <a:miter lim="400000"/>
            <a:tailEnd type="triangle"/>
          </a:ln>
        </p:spPr>
        <p:txBody>
          <a:bodyPr lIns="0" tIns="0" rIns="0" bIns="0" anchor="ctr"/>
          <a:lstStyle/>
          <a:p>
            <a:pPr lvl="0">
              <a:defRPr sz="2400"/>
            </a:pPr>
            <a:endParaRPr/>
          </a:p>
        </p:txBody>
      </p:sp>
      <p:sp>
        <p:nvSpPr>
          <p:cNvPr id="129" name="Shape 129"/>
          <p:cNvSpPr/>
          <p:nvPr/>
        </p:nvSpPr>
        <p:spPr>
          <a:xfrm flipH="1">
            <a:off x="716747" y="4595614"/>
            <a:ext cx="1" cy="547216"/>
          </a:xfrm>
          <a:prstGeom prst="line">
            <a:avLst/>
          </a:prstGeom>
          <a:ln w="25400">
            <a:solidFill>
              <a:srgbClr val="942192"/>
            </a:solidFill>
            <a:miter lim="400000"/>
            <a:tailEnd type="triangle"/>
          </a:ln>
        </p:spPr>
        <p:txBody>
          <a:bodyPr lIns="0" tIns="0" rIns="0" bIns="0" anchor="ctr"/>
          <a:lstStyle/>
          <a:p>
            <a:pPr lvl="0">
              <a:defRPr sz="2400"/>
            </a:pPr>
            <a:endParaRPr/>
          </a:p>
        </p:txBody>
      </p:sp>
      <p:sp>
        <p:nvSpPr>
          <p:cNvPr id="130" name="Shape 130"/>
          <p:cNvSpPr/>
          <p:nvPr/>
        </p:nvSpPr>
        <p:spPr>
          <a:xfrm>
            <a:off x="656728" y="5743872"/>
            <a:ext cx="1159028" cy="502696"/>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defRPr sz="2500"/>
            </a:lvl1pPr>
          </a:lstStyle>
          <a:p>
            <a:pPr lvl="0">
              <a:defRPr sz="1800"/>
            </a:pPr>
            <a:r>
              <a:rPr sz="2600"/>
              <a:t>Islands</a:t>
            </a:r>
          </a:p>
        </p:txBody>
      </p:sp>
      <p:sp>
        <p:nvSpPr>
          <p:cNvPr id="131" name="Shape 131"/>
          <p:cNvSpPr/>
          <p:nvPr/>
        </p:nvSpPr>
        <p:spPr>
          <a:xfrm>
            <a:off x="617044" y="7585891"/>
            <a:ext cx="1307506" cy="502696"/>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lvl1pPr>
              <a:defRPr sz="2500"/>
            </a:lvl1pPr>
          </a:lstStyle>
          <a:p>
            <a:pPr lvl="0">
              <a:defRPr sz="1800"/>
            </a:pPr>
            <a:r>
              <a:rPr sz="2600"/>
              <a:t>Engines</a:t>
            </a:r>
          </a:p>
        </p:txBody>
      </p:sp>
      <p:sp>
        <p:nvSpPr>
          <p:cNvPr id="132" name="Shape 132"/>
          <p:cNvSpPr/>
          <p:nvPr/>
        </p:nvSpPr>
        <p:spPr>
          <a:xfrm flipH="1">
            <a:off x="6598355" y="4751213"/>
            <a:ext cx="503829" cy="899711"/>
          </a:xfrm>
          <a:prstGeom prst="line">
            <a:avLst/>
          </a:prstGeom>
          <a:ln w="25400">
            <a:solidFill>
              <a:srgbClr val="FF9300"/>
            </a:solidFill>
            <a:miter lim="400000"/>
          </a:ln>
        </p:spPr>
        <p:txBody>
          <a:bodyPr lIns="0" tIns="0" rIns="0" bIns="0" anchor="ctr"/>
          <a:lstStyle/>
          <a:p>
            <a:pPr lvl="0">
              <a:defRPr sz="2400"/>
            </a:pPr>
            <a:endParaRPr/>
          </a:p>
        </p:txBody>
      </p:sp>
      <p:sp>
        <p:nvSpPr>
          <p:cNvPr id="133" name="Shape 133"/>
          <p:cNvSpPr/>
          <p:nvPr/>
        </p:nvSpPr>
        <p:spPr>
          <a:xfrm>
            <a:off x="8718043" y="4736117"/>
            <a:ext cx="1" cy="857562"/>
          </a:xfrm>
          <a:prstGeom prst="line">
            <a:avLst/>
          </a:prstGeom>
          <a:ln w="25400">
            <a:solidFill>
              <a:srgbClr val="FF9300"/>
            </a:solidFill>
            <a:miter lim="400000"/>
          </a:ln>
        </p:spPr>
        <p:txBody>
          <a:bodyPr lIns="0" tIns="0" rIns="0" bIns="0" anchor="ctr"/>
          <a:lstStyle/>
          <a:p>
            <a:pPr lvl="0">
              <a:defRPr sz="2400"/>
            </a:pPr>
            <a:endParaRPr/>
          </a:p>
        </p:txBody>
      </p:sp>
      <p:sp>
        <p:nvSpPr>
          <p:cNvPr id="136" name="Shape 136"/>
          <p:cNvSpPr/>
          <p:nvPr/>
        </p:nvSpPr>
        <p:spPr>
          <a:xfrm flipV="1">
            <a:off x="9976818" y="6185788"/>
            <a:ext cx="0" cy="1440069"/>
          </a:xfrm>
          <a:prstGeom prst="line">
            <a:avLst/>
          </a:prstGeom>
          <a:ln w="25400">
            <a:solidFill>
              <a:srgbClr val="FF9300"/>
            </a:solidFill>
            <a:miter lim="400000"/>
          </a:ln>
        </p:spPr>
        <p:txBody>
          <a:bodyPr lIns="0" tIns="0" rIns="0" bIns="0" anchor="ctr"/>
          <a:lstStyle/>
          <a:p>
            <a:pPr lvl="0">
              <a:defRPr sz="2400"/>
            </a:pPr>
            <a:endParaRPr/>
          </a:p>
        </p:txBody>
      </p:sp>
      <p:sp>
        <p:nvSpPr>
          <p:cNvPr id="138" name="Shape 138"/>
          <p:cNvSpPr/>
          <p:nvPr/>
        </p:nvSpPr>
        <p:spPr>
          <a:xfrm flipH="1" flipV="1">
            <a:off x="9976818" y="4784631"/>
            <a:ext cx="8188" cy="994370"/>
          </a:xfrm>
          <a:prstGeom prst="line">
            <a:avLst/>
          </a:prstGeom>
          <a:ln w="25400">
            <a:solidFill>
              <a:srgbClr val="FF9300"/>
            </a:solidFill>
            <a:miter lim="400000"/>
          </a:ln>
        </p:spPr>
        <p:txBody>
          <a:bodyPr lIns="0" tIns="0" rIns="0" bIns="0" anchor="ctr"/>
          <a:lstStyle/>
          <a:p>
            <a:pPr lvl="0">
              <a:defRPr sz="2400"/>
            </a:pPr>
            <a:endParaRPr/>
          </a:p>
        </p:txBody>
      </p:sp>
      <p:sp>
        <p:nvSpPr>
          <p:cNvPr id="139" name="Shape 139"/>
          <p:cNvSpPr/>
          <p:nvPr/>
        </p:nvSpPr>
        <p:spPr>
          <a:xfrm flipH="1" flipV="1">
            <a:off x="10454707" y="8074562"/>
            <a:ext cx="644749" cy="725225"/>
          </a:xfrm>
          <a:prstGeom prst="line">
            <a:avLst/>
          </a:prstGeom>
          <a:ln w="25400">
            <a:solidFill>
              <a:srgbClr val="FF9300"/>
            </a:solidFill>
            <a:miter lim="400000"/>
            <a:tailEnd type="triangle"/>
          </a:ln>
        </p:spPr>
        <p:txBody>
          <a:bodyPr lIns="0" tIns="0" rIns="0" bIns="0" anchor="ctr"/>
          <a:lstStyle/>
          <a:p>
            <a:pPr lvl="0">
              <a:defRPr sz="2400"/>
            </a:pPr>
            <a:endParaRPr/>
          </a:p>
        </p:txBody>
      </p:sp>
      <p:sp>
        <p:nvSpPr>
          <p:cNvPr id="140" name="Shape 140"/>
          <p:cNvSpPr/>
          <p:nvPr/>
        </p:nvSpPr>
        <p:spPr>
          <a:xfrm>
            <a:off x="2116639" y="8124149"/>
            <a:ext cx="1546891" cy="44114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p>
            <a:pPr lvl="0">
              <a:defRPr sz="1800"/>
            </a:pPr>
            <a:r>
              <a:rPr sz="1100" dirty="0">
                <a:latin typeface="Courier New" panose="02070309020205020404" pitchFamily="49" charset="0"/>
                <a:cs typeface="Courier New" panose="02070309020205020404" pitchFamily="49" charset="0"/>
              </a:rPr>
              <a:t>Tabular Clinical </a:t>
            </a:r>
          </a:p>
          <a:p>
            <a:pPr lvl="0">
              <a:defRPr sz="1800"/>
            </a:pPr>
            <a:r>
              <a:rPr sz="1100" dirty="0">
                <a:latin typeface="Courier New" panose="02070309020205020404" pitchFamily="49" charset="0"/>
                <a:cs typeface="Courier New" panose="02070309020205020404" pitchFamily="49" charset="0"/>
              </a:rPr>
              <a:t>Data</a:t>
            </a:r>
          </a:p>
        </p:txBody>
      </p:sp>
      <p:sp>
        <p:nvSpPr>
          <p:cNvPr id="141" name="Shape 141"/>
          <p:cNvSpPr/>
          <p:nvPr/>
        </p:nvSpPr>
        <p:spPr>
          <a:xfrm>
            <a:off x="3899449" y="8116903"/>
            <a:ext cx="1801769" cy="44114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p>
            <a:r>
              <a:rPr sz="1100" dirty="0">
                <a:latin typeface="Courier New" panose="02070309020205020404" pitchFamily="49" charset="0"/>
                <a:cs typeface="Courier New" panose="02070309020205020404" pitchFamily="49" charset="0"/>
              </a:rPr>
              <a:t>Historical Waveform </a:t>
            </a:r>
          </a:p>
          <a:p>
            <a:r>
              <a:rPr sz="1100" dirty="0">
                <a:latin typeface="Courier New" panose="02070309020205020404" pitchFamily="49" charset="0"/>
                <a:cs typeface="Courier New" panose="02070309020205020404" pitchFamily="49" charset="0"/>
              </a:rPr>
              <a:t>Data</a:t>
            </a:r>
          </a:p>
        </p:txBody>
      </p:sp>
      <p:sp>
        <p:nvSpPr>
          <p:cNvPr id="142" name="Shape 142"/>
          <p:cNvSpPr/>
          <p:nvPr/>
        </p:nvSpPr>
        <p:spPr>
          <a:xfrm>
            <a:off x="5668812" y="8102476"/>
            <a:ext cx="1631851" cy="610417"/>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p>
            <a:r>
              <a:rPr sz="1100" dirty="0">
                <a:latin typeface="Courier New" panose="02070309020205020404" pitchFamily="49" charset="0"/>
                <a:cs typeface="Courier New" panose="02070309020205020404" pitchFamily="49" charset="0"/>
              </a:rPr>
              <a:t>Text </a:t>
            </a:r>
            <a:r>
              <a:rPr lang="en-US" sz="1100" dirty="0" smtClean="0">
                <a:latin typeface="Courier New" panose="02070309020205020404" pitchFamily="49" charset="0"/>
                <a:cs typeface="Courier New" panose="02070309020205020404" pitchFamily="49" charset="0"/>
              </a:rPr>
              <a:t/>
            </a:r>
            <a:br>
              <a:rPr lang="en-US" sz="1100" dirty="0" smtClean="0">
                <a:latin typeface="Courier New" panose="02070309020205020404" pitchFamily="49" charset="0"/>
                <a:cs typeface="Courier New" panose="02070309020205020404" pitchFamily="49" charset="0"/>
              </a:rPr>
            </a:br>
            <a:r>
              <a:rPr sz="1100" dirty="0" smtClean="0">
                <a:latin typeface="Courier New" panose="02070309020205020404" pitchFamily="49" charset="0"/>
                <a:cs typeface="Courier New" panose="02070309020205020404" pitchFamily="49" charset="0"/>
              </a:rPr>
              <a:t>Clinical</a:t>
            </a:r>
            <a:r>
              <a:rPr lang="en-US" sz="1100" dirty="0" smtClean="0">
                <a:latin typeface="Courier New" panose="02070309020205020404" pitchFamily="49" charset="0"/>
                <a:cs typeface="Courier New" panose="02070309020205020404" pitchFamily="49" charset="0"/>
              </a:rPr>
              <a:t> </a:t>
            </a:r>
            <a:r>
              <a:rPr sz="1100" dirty="0" smtClean="0">
                <a:latin typeface="Courier New" panose="02070309020205020404" pitchFamily="49" charset="0"/>
                <a:cs typeface="Courier New" panose="02070309020205020404" pitchFamily="49" charset="0"/>
              </a:rPr>
              <a:t>Data </a:t>
            </a:r>
            <a:endParaRPr sz="1100" dirty="0">
              <a:latin typeface="Courier New" panose="02070309020205020404" pitchFamily="49" charset="0"/>
              <a:cs typeface="Courier New" panose="02070309020205020404" pitchFamily="49" charset="0"/>
            </a:endParaRPr>
          </a:p>
          <a:p>
            <a:r>
              <a:rPr sz="1100" dirty="0">
                <a:latin typeface="Courier New" panose="02070309020205020404" pitchFamily="49" charset="0"/>
                <a:cs typeface="Courier New" panose="02070309020205020404" pitchFamily="49" charset="0"/>
              </a:rPr>
              <a:t>(i.e. chart notes)</a:t>
            </a:r>
          </a:p>
        </p:txBody>
      </p:sp>
      <p:sp>
        <p:nvSpPr>
          <p:cNvPr id="143" name="Shape 143"/>
          <p:cNvSpPr/>
          <p:nvPr/>
        </p:nvSpPr>
        <p:spPr>
          <a:xfrm>
            <a:off x="9488212" y="8125034"/>
            <a:ext cx="1207056" cy="44114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p>
            <a:r>
              <a:rPr sz="1100" dirty="0">
                <a:latin typeface="Courier New" panose="02070309020205020404" pitchFamily="49" charset="0"/>
                <a:cs typeface="Courier New" panose="02070309020205020404" pitchFamily="49" charset="0"/>
              </a:rPr>
              <a:t>Streaming </a:t>
            </a:r>
          </a:p>
          <a:p>
            <a:r>
              <a:rPr sz="1100" dirty="0">
                <a:latin typeface="Courier New" panose="02070309020205020404" pitchFamily="49" charset="0"/>
                <a:cs typeface="Courier New" panose="02070309020205020404" pitchFamily="49" charset="0"/>
              </a:rPr>
              <a:t>Waveform Data</a:t>
            </a:r>
          </a:p>
        </p:txBody>
      </p:sp>
      <p:sp>
        <p:nvSpPr>
          <p:cNvPr id="144" name="Shape 144"/>
          <p:cNvSpPr/>
          <p:nvPr/>
        </p:nvSpPr>
        <p:spPr>
          <a:xfrm>
            <a:off x="7790910" y="8209673"/>
            <a:ext cx="1207055" cy="441140"/>
          </a:xfrm>
          <a:prstGeom prst="rect">
            <a:avLst/>
          </a:prstGeom>
          <a:ln w="12700">
            <a:miter lim="400000"/>
          </a:ln>
          <a:extLst>
            <a:ext uri="{C572A759-6A51-4108-AA02-DFA0A04FC94B}">
              <ma14:wrappingTextBoxFlag xmlns:ma14="http://schemas.microsoft.com/office/mac/drawingml/2011/main" val="1"/>
            </a:ext>
          </a:extLst>
        </p:spPr>
        <p:txBody>
          <a:bodyPr wrap="none" lIns="50797" tIns="50797" rIns="50797" bIns="50797" anchor="ctr">
            <a:spAutoFit/>
          </a:bodyPr>
          <a:lstStyle/>
          <a:p>
            <a:r>
              <a:rPr sz="1100" dirty="0">
                <a:latin typeface="Courier New" panose="02070309020205020404" pitchFamily="49" charset="0"/>
                <a:cs typeface="Courier New" panose="02070309020205020404" pitchFamily="49" charset="0"/>
              </a:rPr>
              <a:t>Intermediate </a:t>
            </a:r>
          </a:p>
          <a:p>
            <a:r>
              <a:rPr sz="1100" dirty="0">
                <a:latin typeface="Courier New" panose="02070309020205020404" pitchFamily="49" charset="0"/>
                <a:cs typeface="Courier New" panose="02070309020205020404" pitchFamily="49" charset="0"/>
              </a:rPr>
              <a:t>results</a:t>
            </a:r>
          </a:p>
        </p:txBody>
      </p:sp>
      <p:sp>
        <p:nvSpPr>
          <p:cNvPr id="126" name="Shape 126"/>
          <p:cNvSpPr/>
          <p:nvPr/>
        </p:nvSpPr>
        <p:spPr>
          <a:xfrm>
            <a:off x="3133775" y="4228001"/>
            <a:ext cx="7939386" cy="521816"/>
          </a:xfrm>
          <a:prstGeom prst="rect">
            <a:avLst/>
          </a:prstGeom>
          <a:ln w="25400">
            <a:solidFill/>
            <a:miter lim="400000"/>
          </a:ln>
        </p:spPr>
        <p:txBody>
          <a:bodyPr lIns="0" tIns="0" rIns="0" bIns="0" anchor="ctr"/>
          <a:lstStyle/>
          <a:p>
            <a:pPr lvl="0">
              <a:defRPr sz="2400">
                <a:solidFill>
                  <a:srgbClr val="FFFFFF"/>
                </a:solidFill>
              </a:defRPr>
            </a:pPr>
            <a:endParaRPr/>
          </a:p>
        </p:txBody>
      </p:sp>
      <p:sp>
        <p:nvSpPr>
          <p:cNvPr id="87" name="Shape 87"/>
          <p:cNvSpPr/>
          <p:nvPr/>
        </p:nvSpPr>
        <p:spPr>
          <a:xfrm>
            <a:off x="2950910" y="5625887"/>
            <a:ext cx="1880643" cy="738664"/>
          </a:xfrm>
          <a:prstGeom prst="rect">
            <a:avLst/>
          </a:prstGeom>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pPr lvl="0">
              <a:defRPr sz="1800"/>
            </a:pPr>
            <a:r>
              <a:rPr b="1" dirty="0" smtClean="0"/>
              <a:t>D4M</a:t>
            </a:r>
            <a:endParaRPr b="1" dirty="0"/>
          </a:p>
          <a:p>
            <a:pPr lvl="0">
              <a:defRPr sz="1800"/>
            </a:pPr>
            <a:r>
              <a:rPr dirty="0"/>
              <a:t>Associative Arrays</a:t>
            </a:r>
          </a:p>
        </p:txBody>
      </p:sp>
      <p:sp>
        <p:nvSpPr>
          <p:cNvPr id="89" name="Shape 89"/>
          <p:cNvSpPr/>
          <p:nvPr/>
        </p:nvSpPr>
        <p:spPr>
          <a:xfrm>
            <a:off x="8057627" y="5589102"/>
            <a:ext cx="1116011" cy="738664"/>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sz="1800" b="1" dirty="0" err="1"/>
              <a:t>Myria</a:t>
            </a:r>
            <a:endParaRPr sz="1800" b="1" dirty="0"/>
          </a:p>
          <a:p>
            <a:r>
              <a:rPr lang="en-US" sz="1800" dirty="0"/>
              <a:t>(Iterative)</a:t>
            </a:r>
            <a:endParaRPr sz="1800" dirty="0"/>
          </a:p>
        </p:txBody>
      </p:sp>
      <p:sp>
        <p:nvSpPr>
          <p:cNvPr id="90" name="Shape 90"/>
          <p:cNvSpPr/>
          <p:nvPr/>
        </p:nvSpPr>
        <p:spPr>
          <a:xfrm>
            <a:off x="2272895" y="7631287"/>
            <a:ext cx="1255472" cy="461665"/>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sz="1800" dirty="0"/>
              <a:t>PostgreSQL</a:t>
            </a:r>
          </a:p>
        </p:txBody>
      </p:sp>
      <p:sp>
        <p:nvSpPr>
          <p:cNvPr id="91" name="Shape 91"/>
          <p:cNvSpPr/>
          <p:nvPr/>
        </p:nvSpPr>
        <p:spPr>
          <a:xfrm>
            <a:off x="4387706" y="7612236"/>
            <a:ext cx="708848" cy="461665"/>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sz="1800" dirty="0" err="1"/>
              <a:t>SciDB</a:t>
            </a:r>
            <a:endParaRPr sz="1800" dirty="0"/>
          </a:p>
        </p:txBody>
      </p:sp>
      <p:sp>
        <p:nvSpPr>
          <p:cNvPr id="93" name="Shape 93"/>
          <p:cNvSpPr/>
          <p:nvPr/>
        </p:nvSpPr>
        <p:spPr>
          <a:xfrm>
            <a:off x="8000175" y="7640811"/>
            <a:ext cx="849913" cy="461665"/>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sz="1800" dirty="0" err="1"/>
              <a:t>MyriaX</a:t>
            </a:r>
            <a:endParaRPr sz="1800" dirty="0"/>
          </a:p>
        </p:txBody>
      </p:sp>
      <p:sp>
        <p:nvSpPr>
          <p:cNvPr id="135" name="Shape 135"/>
          <p:cNvSpPr/>
          <p:nvPr/>
        </p:nvSpPr>
        <p:spPr>
          <a:xfrm>
            <a:off x="9545776" y="7621762"/>
            <a:ext cx="861133" cy="461665"/>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sz="1800"/>
              <a:t>S-Store</a:t>
            </a:r>
          </a:p>
        </p:txBody>
      </p:sp>
      <p:sp>
        <p:nvSpPr>
          <p:cNvPr id="137" name="Shape 137"/>
          <p:cNvSpPr/>
          <p:nvPr/>
        </p:nvSpPr>
        <p:spPr>
          <a:xfrm>
            <a:off x="9508525" y="5724124"/>
            <a:ext cx="963725" cy="461665"/>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sz="1800" b="1" dirty="0" smtClean="0"/>
              <a:t>Streams</a:t>
            </a:r>
            <a:endParaRPr lang="en-US" sz="1800" b="1" dirty="0" smtClean="0"/>
          </a:p>
        </p:txBody>
      </p:sp>
      <p:sp>
        <p:nvSpPr>
          <p:cNvPr id="92" name="Shape 92"/>
          <p:cNvSpPr/>
          <p:nvPr/>
        </p:nvSpPr>
        <p:spPr>
          <a:xfrm>
            <a:off x="5809726" y="7612236"/>
            <a:ext cx="1116011" cy="461665"/>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sz="1800"/>
              <a:t>Accumulo</a:t>
            </a:r>
            <a:endParaRPr sz="1800" dirty="0"/>
          </a:p>
        </p:txBody>
      </p:sp>
      <p:sp>
        <p:nvSpPr>
          <p:cNvPr id="66" name="Shape 88"/>
          <p:cNvSpPr/>
          <p:nvPr/>
        </p:nvSpPr>
        <p:spPr>
          <a:xfrm>
            <a:off x="5757190" y="5605023"/>
            <a:ext cx="1745992" cy="1015663"/>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lang="en-US" sz="1800" b="1" dirty="0" smtClean="0"/>
              <a:t>Data Model</a:t>
            </a:r>
            <a:r>
              <a:rPr lang="en-US" sz="1800" b="1" dirty="0"/>
              <a:t/>
            </a:r>
            <a:br>
              <a:rPr lang="en-US" sz="1800" b="1" dirty="0"/>
            </a:br>
            <a:r>
              <a:rPr sz="1800" b="1" dirty="0" smtClean="0"/>
              <a:t>Island</a:t>
            </a:r>
            <a:endParaRPr lang="en-US" sz="1800" b="1" dirty="0" smtClean="0"/>
          </a:p>
          <a:p>
            <a:r>
              <a:rPr lang="en-US" sz="1800" dirty="0" smtClean="0"/>
              <a:t>(i.e. ARRAY, TEX)</a:t>
            </a:r>
            <a:endParaRPr sz="1800" dirty="0"/>
          </a:p>
        </p:txBody>
      </p:sp>
      <p:sp>
        <p:nvSpPr>
          <p:cNvPr id="67" name="Shape 88"/>
          <p:cNvSpPr/>
          <p:nvPr/>
        </p:nvSpPr>
        <p:spPr>
          <a:xfrm>
            <a:off x="5702541" y="5688324"/>
            <a:ext cx="1745992" cy="1015663"/>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lang="en-US" sz="1800" b="1" dirty="0" smtClean="0"/>
              <a:t>Data Model</a:t>
            </a:r>
            <a:r>
              <a:rPr lang="en-US" sz="1800" b="1" dirty="0"/>
              <a:t/>
            </a:r>
            <a:br>
              <a:rPr lang="en-US" sz="1800" b="1" dirty="0"/>
            </a:br>
            <a:r>
              <a:rPr sz="1800" b="1" dirty="0" smtClean="0"/>
              <a:t>Island</a:t>
            </a:r>
            <a:endParaRPr lang="en-US" sz="1800" b="1" dirty="0" smtClean="0"/>
          </a:p>
          <a:p>
            <a:r>
              <a:rPr lang="en-US" sz="1800" dirty="0" smtClean="0"/>
              <a:t>(i.e. ARRAY, TEX)</a:t>
            </a:r>
            <a:endParaRPr sz="1800" dirty="0"/>
          </a:p>
        </p:txBody>
      </p:sp>
      <p:sp>
        <p:nvSpPr>
          <p:cNvPr id="68" name="Shape 88"/>
          <p:cNvSpPr/>
          <p:nvPr/>
        </p:nvSpPr>
        <p:spPr>
          <a:xfrm>
            <a:off x="5582039" y="5756425"/>
            <a:ext cx="1858765" cy="1015663"/>
          </a:xfrm>
          <a:prstGeom prst="rect">
            <a:avLst/>
          </a:prstGeom>
          <a:solidFill>
            <a:schemeClr val="bg1"/>
          </a:solidFill>
          <a:ln w="25400" cap="rnd">
            <a:solidFill/>
            <a:bevel/>
          </a:ln>
          <a:extLst>
            <a:ext uri="{C572A759-6A51-4108-AA02-DFA0A04FC94B}">
              <ma14:wrappingTextBoxFlag xmlns:ma14="http://schemas.microsoft.com/office/mac/drawingml/2011/main" val="1"/>
            </a:ext>
          </a:extLst>
        </p:spPr>
        <p:txBody>
          <a:bodyPr wrap="none" lIns="91440" tIns="91440" rIns="91440" bIns="91440" anchor="ctr">
            <a:spAutoFit/>
          </a:bodyPr>
          <a:lstStyle/>
          <a:p>
            <a:r>
              <a:rPr lang="en-US" sz="1800" b="1" dirty="0" smtClean="0"/>
              <a:t>Data Model</a:t>
            </a:r>
            <a:r>
              <a:rPr lang="en-US" sz="1800" b="1" dirty="0"/>
              <a:t/>
            </a:r>
            <a:br>
              <a:rPr lang="en-US" sz="1800" b="1" dirty="0"/>
            </a:br>
            <a:r>
              <a:rPr sz="1800" b="1" dirty="0" smtClean="0"/>
              <a:t>Island</a:t>
            </a:r>
            <a:endParaRPr lang="en-US" sz="1800" b="1" dirty="0" smtClean="0"/>
          </a:p>
          <a:p>
            <a:r>
              <a:rPr lang="en-US" sz="1800" dirty="0" smtClean="0"/>
              <a:t>(i.e. ARRAY, TEXT)</a:t>
            </a:r>
            <a:endParaRPr sz="1800" dirty="0"/>
          </a:p>
        </p:txBody>
      </p:sp>
    </p:spTree>
    <p:extLst>
      <p:ext uri="{BB962C8B-B14F-4D97-AF65-F5344CB8AC3E}">
        <p14:creationId xmlns:p14="http://schemas.microsoft.com/office/powerpoint/2010/main" val="6979675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Database Challenges</a:t>
            </a:r>
            <a:endParaRPr lang="en-US" dirty="0"/>
          </a:p>
        </p:txBody>
      </p:sp>
      <p:sp>
        <p:nvSpPr>
          <p:cNvPr id="5" name="Content Placeholder 4"/>
          <p:cNvSpPr>
            <a:spLocks noGrp="1"/>
          </p:cNvSpPr>
          <p:nvPr>
            <p:ph idx="1"/>
          </p:nvPr>
        </p:nvSpPr>
        <p:spPr/>
        <p:txBody>
          <a:bodyPr>
            <a:normAutofit/>
          </a:bodyPr>
          <a:lstStyle/>
          <a:p>
            <a:r>
              <a:rPr lang="en-US" sz="3400" dirty="0"/>
              <a:t>Enterprises encounter many </a:t>
            </a:r>
            <a:r>
              <a:rPr lang="en-US" sz="3400" dirty="0" smtClean="0"/>
              <a:t>databases and data models.</a:t>
            </a:r>
          </a:p>
          <a:p>
            <a:r>
              <a:rPr lang="en-US" sz="3400" dirty="0" smtClean="0"/>
              <a:t>Specialized systems provide performance, but add complexity.</a:t>
            </a:r>
            <a:endParaRPr lang="en-US" sz="3400" dirty="0"/>
          </a:p>
          <a:p>
            <a:endParaRPr lang="en-US" sz="2800" dirty="0"/>
          </a:p>
        </p:txBody>
      </p:sp>
    </p:spTree>
    <p:extLst>
      <p:ext uri="{BB962C8B-B14F-4D97-AF65-F5344CB8AC3E}">
        <p14:creationId xmlns:p14="http://schemas.microsoft.com/office/powerpoint/2010/main" val="223369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Database Challenges</a:t>
            </a:r>
            <a:endParaRPr lang="en-US" dirty="0"/>
          </a:p>
        </p:txBody>
      </p:sp>
      <p:sp>
        <p:nvSpPr>
          <p:cNvPr id="5" name="Content Placeholder 4"/>
          <p:cNvSpPr>
            <a:spLocks noGrp="1"/>
          </p:cNvSpPr>
          <p:nvPr>
            <p:ph idx="1"/>
          </p:nvPr>
        </p:nvSpPr>
        <p:spPr/>
        <p:txBody>
          <a:bodyPr>
            <a:normAutofit/>
          </a:bodyPr>
          <a:lstStyle/>
          <a:p>
            <a:r>
              <a:rPr lang="en-US" sz="3400" dirty="0"/>
              <a:t>Enterprises encounter many </a:t>
            </a:r>
            <a:r>
              <a:rPr lang="en-US" sz="3400" dirty="0" smtClean="0"/>
              <a:t>databases and data models.</a:t>
            </a:r>
          </a:p>
          <a:p>
            <a:r>
              <a:rPr lang="en-US" sz="3400" dirty="0" smtClean="0"/>
              <a:t>Specialized systems provide performance, but add complexity.</a:t>
            </a:r>
            <a:endParaRPr lang="en-US" sz="3400" dirty="0"/>
          </a:p>
          <a:p>
            <a:r>
              <a:rPr lang="en-US" sz="3400" dirty="0" err="1" smtClean="0"/>
              <a:t>BigDAWG</a:t>
            </a:r>
            <a:r>
              <a:rPr lang="en-US" sz="3400" dirty="0" smtClean="0"/>
              <a:t> goals:</a:t>
            </a:r>
          </a:p>
          <a:p>
            <a:pPr lvl="1"/>
            <a:r>
              <a:rPr lang="en-US" sz="3200" dirty="0" smtClean="0"/>
              <a:t>	Provide as much location (database) transparency as possible</a:t>
            </a:r>
          </a:p>
          <a:p>
            <a:pPr lvl="1"/>
            <a:r>
              <a:rPr lang="en-US" sz="3200" dirty="0" smtClean="0"/>
              <a:t>	Support a single query notation and interface with limited 	extensions</a:t>
            </a:r>
          </a:p>
          <a:p>
            <a:endParaRPr lang="en-US" sz="2800" dirty="0"/>
          </a:p>
        </p:txBody>
      </p:sp>
      <p:grpSp>
        <p:nvGrpSpPr>
          <p:cNvPr id="2" name="Group 1"/>
          <p:cNvGrpSpPr/>
          <p:nvPr/>
        </p:nvGrpSpPr>
        <p:grpSpPr>
          <a:xfrm>
            <a:off x="3435639" y="5853927"/>
            <a:ext cx="6742858" cy="3002671"/>
            <a:chOff x="3435639" y="4919779"/>
            <a:chExt cx="6742858" cy="3936819"/>
          </a:xfrm>
        </p:grpSpPr>
        <p:sp>
          <p:nvSpPr>
            <p:cNvPr id="6" name="Rectangle 5"/>
            <p:cNvSpPr/>
            <p:nvPr/>
          </p:nvSpPr>
          <p:spPr>
            <a:xfrm>
              <a:off x="3435639" y="4919779"/>
              <a:ext cx="6742858" cy="934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9228" tIns="54614" rIns="109228" bIns="54614" rtlCol="0" anchor="ctr">
              <a:noAutofit/>
            </a:bodyPr>
            <a:lstStyle/>
            <a:p>
              <a:pPr algn="ctr"/>
              <a:r>
                <a:rPr lang="en-US" sz="4300" b="1" dirty="0" err="1" smtClean="0"/>
                <a:t>BigDAWG</a:t>
              </a:r>
              <a:endParaRPr lang="en-US" sz="4300" b="1" dirty="0"/>
            </a:p>
          </p:txBody>
        </p:sp>
        <p:grpSp>
          <p:nvGrpSpPr>
            <p:cNvPr id="7" name="Group 6"/>
            <p:cNvGrpSpPr/>
            <p:nvPr/>
          </p:nvGrpSpPr>
          <p:grpSpPr>
            <a:xfrm>
              <a:off x="3704805" y="5853927"/>
              <a:ext cx="1207595" cy="2948140"/>
              <a:chOff x="4920512" y="3113256"/>
              <a:chExt cx="1132119" cy="2072911"/>
            </a:xfrm>
          </p:grpSpPr>
          <p:grpSp>
            <p:nvGrpSpPr>
              <p:cNvPr id="8" name="Group 7"/>
              <p:cNvGrpSpPr/>
              <p:nvPr/>
            </p:nvGrpSpPr>
            <p:grpSpPr>
              <a:xfrm>
                <a:off x="4920512" y="3113256"/>
                <a:ext cx="1132119" cy="2072911"/>
                <a:chOff x="3112999" y="3415652"/>
                <a:chExt cx="1132119" cy="2072911"/>
              </a:xfrm>
            </p:grpSpPr>
            <p:cxnSp>
              <p:nvCxnSpPr>
                <p:cNvPr id="10" name="Straight Arrow Connector 9"/>
                <p:cNvCxnSpPr/>
                <p:nvPr/>
              </p:nvCxnSpPr>
              <p:spPr>
                <a:xfrm>
                  <a:off x="3679059" y="3415652"/>
                  <a:ext cx="15816" cy="950938"/>
                </a:xfrm>
                <a:prstGeom prst="straightConnector1">
                  <a:avLst/>
                </a:prstGeom>
                <a:ln w="1016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2" descr="http://iconizer.net/files/Database/orig/Database_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2999" y="4356444"/>
                  <a:ext cx="1132119" cy="113211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38698" y="4727623"/>
                <a:ext cx="398500" cy="454452"/>
              </a:xfrm>
              <a:prstGeom prst="rect">
                <a:avLst/>
              </a:prstGeom>
              <a:noFill/>
              <a:effectLst>
                <a:glow rad="1016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endParaRPr lang="en-US" b="1" dirty="0">
                  <a:solidFill>
                    <a:schemeClr val="bg1"/>
                  </a:solidFill>
                  <a:effectLst>
                    <a:glow rad="228600">
                      <a:schemeClr val="accent1">
                        <a:alpha val="40000"/>
                      </a:schemeClr>
                    </a:glow>
                  </a:effectLst>
                </a:endParaRPr>
              </a:p>
            </p:txBody>
          </p:sp>
        </p:grpSp>
        <p:grpSp>
          <p:nvGrpSpPr>
            <p:cNvPr id="12" name="Group 11"/>
            <p:cNvGrpSpPr/>
            <p:nvPr/>
          </p:nvGrpSpPr>
          <p:grpSpPr>
            <a:xfrm>
              <a:off x="6162799" y="5877751"/>
              <a:ext cx="1207595" cy="2962570"/>
              <a:chOff x="7558343" y="3118457"/>
              <a:chExt cx="1132119" cy="2083057"/>
            </a:xfrm>
          </p:grpSpPr>
          <p:grpSp>
            <p:nvGrpSpPr>
              <p:cNvPr id="13" name="Group 12"/>
              <p:cNvGrpSpPr/>
              <p:nvPr/>
            </p:nvGrpSpPr>
            <p:grpSpPr>
              <a:xfrm>
                <a:off x="7558343" y="3118457"/>
                <a:ext cx="1132119" cy="2083057"/>
                <a:chOff x="5473535" y="3415652"/>
                <a:chExt cx="1132119" cy="2083057"/>
              </a:xfrm>
            </p:grpSpPr>
            <p:cxnSp>
              <p:nvCxnSpPr>
                <p:cNvPr id="15" name="Straight Arrow Connector 14"/>
                <p:cNvCxnSpPr/>
                <p:nvPr/>
              </p:nvCxnSpPr>
              <p:spPr>
                <a:xfrm>
                  <a:off x="6017513" y="3415652"/>
                  <a:ext cx="44165" cy="934186"/>
                </a:xfrm>
                <a:prstGeom prst="straightConnector1">
                  <a:avLst/>
                </a:prstGeom>
                <a:ln w="1016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2" descr="http://iconizer.net/files/Database/orig/Database_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73535" y="4366590"/>
                  <a:ext cx="1132119" cy="11321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7852277" y="4744641"/>
                <a:ext cx="398500" cy="454451"/>
              </a:xfrm>
              <a:prstGeom prst="rect">
                <a:avLst/>
              </a:prstGeom>
              <a:noFill/>
              <a:effectLst>
                <a:glow rad="1016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endParaRPr lang="en-US" b="1" dirty="0">
                  <a:solidFill>
                    <a:schemeClr val="bg1"/>
                  </a:solidFill>
                  <a:effectLst>
                    <a:glow rad="228600">
                      <a:schemeClr val="accent1">
                        <a:alpha val="40000"/>
                      </a:schemeClr>
                    </a:glow>
                  </a:effectLst>
                </a:endParaRPr>
              </a:p>
            </p:txBody>
          </p:sp>
        </p:grpSp>
        <p:grpSp>
          <p:nvGrpSpPr>
            <p:cNvPr id="17" name="Group 16"/>
            <p:cNvGrpSpPr/>
            <p:nvPr/>
          </p:nvGrpSpPr>
          <p:grpSpPr>
            <a:xfrm>
              <a:off x="8525460" y="5877750"/>
              <a:ext cx="1207595" cy="2975783"/>
              <a:chOff x="10160491" y="3122586"/>
              <a:chExt cx="1132119" cy="2092348"/>
            </a:xfrm>
          </p:grpSpPr>
          <p:grpSp>
            <p:nvGrpSpPr>
              <p:cNvPr id="18" name="Group 17"/>
              <p:cNvGrpSpPr/>
              <p:nvPr/>
            </p:nvGrpSpPr>
            <p:grpSpPr>
              <a:xfrm>
                <a:off x="10160491" y="3122586"/>
                <a:ext cx="1132119" cy="2092348"/>
                <a:chOff x="7919159" y="3414242"/>
                <a:chExt cx="1132119" cy="2092348"/>
              </a:xfrm>
            </p:grpSpPr>
            <p:cxnSp>
              <p:nvCxnSpPr>
                <p:cNvPr id="20" name="Straight Arrow Connector 19"/>
                <p:cNvCxnSpPr/>
                <p:nvPr/>
              </p:nvCxnSpPr>
              <p:spPr>
                <a:xfrm>
                  <a:off x="8477172" y="3414242"/>
                  <a:ext cx="8047" cy="1005394"/>
                </a:xfrm>
                <a:prstGeom prst="straightConnector1">
                  <a:avLst/>
                </a:prstGeom>
                <a:ln w="1016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Picture 2" descr="http://iconizer.net/files/Database/orig/Database_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9159" y="4374471"/>
                  <a:ext cx="1132119" cy="113211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10460897" y="4744641"/>
                <a:ext cx="398500" cy="454452"/>
              </a:xfrm>
              <a:prstGeom prst="rect">
                <a:avLst/>
              </a:prstGeom>
              <a:noFill/>
              <a:effectLst>
                <a:glow rad="1016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endParaRPr lang="en-US" b="1" dirty="0">
                  <a:solidFill>
                    <a:schemeClr val="bg1"/>
                  </a:solidFill>
                  <a:effectLst>
                    <a:glow rad="228600">
                      <a:schemeClr val="accent1">
                        <a:alpha val="40000"/>
                      </a:schemeClr>
                    </a:glow>
                  </a:effectLst>
                </a:endParaRPr>
              </a:p>
            </p:txBody>
          </p:sp>
        </p:grpSp>
        <p:grpSp>
          <p:nvGrpSpPr>
            <p:cNvPr id="25" name="Group 24"/>
            <p:cNvGrpSpPr/>
            <p:nvPr/>
          </p:nvGrpSpPr>
          <p:grpSpPr>
            <a:xfrm>
              <a:off x="4954580" y="5891680"/>
              <a:ext cx="1207595" cy="2948140"/>
              <a:chOff x="4920512" y="3113256"/>
              <a:chExt cx="1132119" cy="2072911"/>
            </a:xfrm>
          </p:grpSpPr>
          <p:grpSp>
            <p:nvGrpSpPr>
              <p:cNvPr id="26" name="Group 25"/>
              <p:cNvGrpSpPr/>
              <p:nvPr/>
            </p:nvGrpSpPr>
            <p:grpSpPr>
              <a:xfrm>
                <a:off x="4920512" y="3113256"/>
                <a:ext cx="1132119" cy="2072911"/>
                <a:chOff x="3112999" y="3415652"/>
                <a:chExt cx="1132119" cy="2072911"/>
              </a:xfrm>
            </p:grpSpPr>
            <p:cxnSp>
              <p:nvCxnSpPr>
                <p:cNvPr id="28" name="Straight Arrow Connector 27"/>
                <p:cNvCxnSpPr/>
                <p:nvPr/>
              </p:nvCxnSpPr>
              <p:spPr>
                <a:xfrm>
                  <a:off x="3679059" y="3415652"/>
                  <a:ext cx="15816" cy="950938"/>
                </a:xfrm>
                <a:prstGeom prst="straightConnector1">
                  <a:avLst/>
                </a:prstGeom>
                <a:ln w="1016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2" descr="http://iconizer.net/files/Database/orig/Database_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2999" y="4356444"/>
                  <a:ext cx="1132119" cy="1132119"/>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5238698" y="4727623"/>
                <a:ext cx="398500" cy="454452"/>
              </a:xfrm>
              <a:prstGeom prst="rect">
                <a:avLst/>
              </a:prstGeom>
              <a:noFill/>
              <a:effectLst>
                <a:glow rad="1016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endParaRPr lang="en-US" b="1" dirty="0">
                  <a:solidFill>
                    <a:schemeClr val="bg1"/>
                  </a:solidFill>
                  <a:effectLst>
                    <a:glow rad="228600">
                      <a:schemeClr val="accent1">
                        <a:alpha val="40000"/>
                      </a:schemeClr>
                    </a:glow>
                  </a:effectLst>
                </a:endParaRPr>
              </a:p>
            </p:txBody>
          </p:sp>
        </p:grpSp>
        <p:grpSp>
          <p:nvGrpSpPr>
            <p:cNvPr id="30" name="Group 29"/>
            <p:cNvGrpSpPr/>
            <p:nvPr/>
          </p:nvGrpSpPr>
          <p:grpSpPr>
            <a:xfrm>
              <a:off x="7354149" y="5908458"/>
              <a:ext cx="1207595" cy="2948140"/>
              <a:chOff x="4920512" y="3113256"/>
              <a:chExt cx="1132119" cy="2072911"/>
            </a:xfrm>
          </p:grpSpPr>
          <p:grpSp>
            <p:nvGrpSpPr>
              <p:cNvPr id="31" name="Group 30"/>
              <p:cNvGrpSpPr/>
              <p:nvPr/>
            </p:nvGrpSpPr>
            <p:grpSpPr>
              <a:xfrm>
                <a:off x="4920512" y="3113256"/>
                <a:ext cx="1132119" cy="2072911"/>
                <a:chOff x="3112999" y="3415652"/>
                <a:chExt cx="1132119" cy="2072911"/>
              </a:xfrm>
            </p:grpSpPr>
            <p:cxnSp>
              <p:nvCxnSpPr>
                <p:cNvPr id="33" name="Straight Arrow Connector 32"/>
                <p:cNvCxnSpPr/>
                <p:nvPr/>
              </p:nvCxnSpPr>
              <p:spPr>
                <a:xfrm>
                  <a:off x="3679059" y="3415652"/>
                  <a:ext cx="15816" cy="950938"/>
                </a:xfrm>
                <a:prstGeom prst="straightConnector1">
                  <a:avLst/>
                </a:prstGeom>
                <a:ln w="1016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 name="Picture 2" descr="http://iconizer.net/files/Database/orig/Database_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2999" y="4356444"/>
                  <a:ext cx="1132119" cy="1132119"/>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5238698" y="4727623"/>
                <a:ext cx="398500" cy="454452"/>
              </a:xfrm>
              <a:prstGeom prst="rect">
                <a:avLst/>
              </a:prstGeom>
              <a:noFill/>
              <a:effectLst>
                <a:glow rad="1016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endParaRPr lang="en-US" b="1" dirty="0">
                  <a:solidFill>
                    <a:schemeClr val="bg1"/>
                  </a:solidFill>
                  <a:effectLst>
                    <a:glow rad="228600">
                      <a:schemeClr val="accent1">
                        <a:alpha val="40000"/>
                      </a:schemeClr>
                    </a:glow>
                  </a:effectLst>
                </a:endParaRPr>
              </a:p>
            </p:txBody>
          </p:sp>
        </p:grpSp>
      </p:grpSp>
    </p:spTree>
    <p:extLst>
      <p:ext uri="{BB962C8B-B14F-4D97-AF65-F5344CB8AC3E}">
        <p14:creationId xmlns:p14="http://schemas.microsoft.com/office/powerpoint/2010/main" val="68685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BigDAWG</a:t>
            </a:r>
            <a:r>
              <a:rPr lang="en-US" dirty="0" smtClean="0"/>
              <a:t> Design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594608"/>
              </p:ext>
            </p:extLst>
          </p:nvPr>
        </p:nvGraphicFramePr>
        <p:xfrm>
          <a:off x="433495" y="2330028"/>
          <a:ext cx="12219093" cy="608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32324" y="3863073"/>
            <a:ext cx="12420264" cy="48685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16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BigDAWG</a:t>
            </a:r>
            <a:r>
              <a:rPr lang="en-US" dirty="0" smtClean="0"/>
              <a:t> Design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834571"/>
              </p:ext>
            </p:extLst>
          </p:nvPr>
        </p:nvGraphicFramePr>
        <p:xfrm>
          <a:off x="433495" y="2330028"/>
          <a:ext cx="12219093" cy="608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32324" y="5397720"/>
            <a:ext cx="12420264" cy="33074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25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BigDAWG</a:t>
            </a:r>
            <a:r>
              <a:rPr lang="en-US" dirty="0" smtClean="0"/>
              <a:t> Design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834571"/>
              </p:ext>
            </p:extLst>
          </p:nvPr>
        </p:nvGraphicFramePr>
        <p:xfrm>
          <a:off x="433495" y="2330028"/>
          <a:ext cx="12219093" cy="608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32324" y="6879447"/>
            <a:ext cx="12420264" cy="18521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25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BigDAWG</a:t>
            </a:r>
            <a:r>
              <a:rPr lang="en-US" dirty="0" smtClean="0"/>
              <a:t> Design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7834571"/>
              </p:ext>
            </p:extLst>
          </p:nvPr>
        </p:nvGraphicFramePr>
        <p:xfrm>
          <a:off x="433495" y="2330028"/>
          <a:ext cx="12219093" cy="608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925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Semantic Islands as the Tradeoff</a:t>
            </a:r>
            <a:endParaRPr lang="en-US" sz="4800" dirty="0"/>
          </a:p>
        </p:txBody>
      </p:sp>
      <p:sp>
        <p:nvSpPr>
          <p:cNvPr id="8" name="TextBox 7"/>
          <p:cNvSpPr txBox="1"/>
          <p:nvPr/>
        </p:nvSpPr>
        <p:spPr>
          <a:xfrm>
            <a:off x="122050" y="1963939"/>
            <a:ext cx="6246093" cy="2673375"/>
          </a:xfrm>
          <a:prstGeom prst="rect">
            <a:avLst/>
          </a:prstGeom>
          <a:noFill/>
        </p:spPr>
        <p:txBody>
          <a:bodyPr wrap="square" lIns="0" tIns="0" rIns="0" bIns="0" rtlCol="0">
            <a:normAutofit/>
          </a:bodyPr>
          <a:lstStyle/>
          <a:p>
            <a:pPr marL="318325" indent="-318325" algn="l">
              <a:spcBef>
                <a:spcPts val="427"/>
              </a:spcBef>
              <a:spcAft>
                <a:spcPts val="427"/>
              </a:spcAft>
              <a:buFont typeface="Arial"/>
              <a:buChar char="•"/>
            </a:pPr>
            <a:r>
              <a:rPr lang="en-US" sz="2400" b="1" dirty="0"/>
              <a:t>Islands </a:t>
            </a:r>
            <a:r>
              <a:rPr lang="en-US" sz="2400" b="1" dirty="0" smtClean="0"/>
              <a:t>are the trade-off between functionality and location transparency.</a:t>
            </a:r>
          </a:p>
          <a:p>
            <a:pPr marL="318325" indent="-318325" algn="l">
              <a:spcBef>
                <a:spcPts val="427"/>
              </a:spcBef>
              <a:spcAft>
                <a:spcPts val="427"/>
              </a:spcAft>
              <a:buFont typeface="Arial"/>
              <a:buChar char="•"/>
            </a:pPr>
            <a:r>
              <a:rPr lang="en-US" sz="2400" b="1" dirty="0" smtClean="0"/>
              <a:t>Islands have:</a:t>
            </a:r>
          </a:p>
          <a:p>
            <a:pPr lvl="8" indent="0" algn="l">
              <a:spcBef>
                <a:spcPts val="427"/>
              </a:spcBef>
              <a:spcAft>
                <a:spcPts val="427"/>
              </a:spcAft>
            </a:pPr>
            <a:r>
              <a:rPr lang="en-US" sz="2400" b="1" dirty="0" smtClean="0"/>
              <a:t>	- A Data Model</a:t>
            </a:r>
          </a:p>
          <a:p>
            <a:pPr lvl="8" indent="0" algn="l">
              <a:spcBef>
                <a:spcPts val="427"/>
              </a:spcBef>
              <a:spcAft>
                <a:spcPts val="427"/>
              </a:spcAft>
            </a:pPr>
            <a:r>
              <a:rPr lang="en-US" sz="2400" b="1" dirty="0"/>
              <a:t>	</a:t>
            </a:r>
            <a:r>
              <a:rPr lang="en-US" sz="2400" b="1" dirty="0" smtClean="0"/>
              <a:t>- A Language or Set of Operators</a:t>
            </a:r>
          </a:p>
          <a:p>
            <a:pPr lvl="8" indent="0" algn="l">
              <a:spcBef>
                <a:spcPts val="427"/>
              </a:spcBef>
              <a:spcAft>
                <a:spcPts val="427"/>
              </a:spcAft>
            </a:pPr>
            <a:r>
              <a:rPr lang="en-US" sz="2400" b="1" dirty="0"/>
              <a:t>	</a:t>
            </a:r>
            <a:r>
              <a:rPr lang="en-US" sz="2400" b="1" dirty="0" smtClean="0"/>
              <a:t>- A Set of Candidate Database Engines</a:t>
            </a:r>
            <a:endParaRPr lang="en-US" sz="2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364" y="4794079"/>
            <a:ext cx="8448950" cy="3984822"/>
          </a:xfrm>
          <a:prstGeom prst="rect">
            <a:avLst/>
          </a:prstGeom>
        </p:spPr>
      </p:pic>
    </p:spTree>
    <p:extLst>
      <p:ext uri="{BB962C8B-B14F-4D97-AF65-F5344CB8AC3E}">
        <p14:creationId xmlns:p14="http://schemas.microsoft.com/office/powerpoint/2010/main" val="28562353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Semantic Islands as the Tradeoff</a:t>
            </a:r>
            <a:endParaRPr lang="en-US" sz="4800" dirty="0"/>
          </a:p>
        </p:txBody>
      </p:sp>
      <p:sp>
        <p:nvSpPr>
          <p:cNvPr id="8" name="TextBox 7"/>
          <p:cNvSpPr txBox="1"/>
          <p:nvPr/>
        </p:nvSpPr>
        <p:spPr>
          <a:xfrm>
            <a:off x="122050" y="1963939"/>
            <a:ext cx="6246093" cy="2673375"/>
          </a:xfrm>
          <a:prstGeom prst="rect">
            <a:avLst/>
          </a:prstGeom>
          <a:noFill/>
        </p:spPr>
        <p:txBody>
          <a:bodyPr wrap="square" lIns="0" tIns="0" rIns="0" bIns="0" rtlCol="0">
            <a:normAutofit/>
          </a:bodyPr>
          <a:lstStyle/>
          <a:p>
            <a:pPr marL="318325" indent="-318325" algn="l">
              <a:spcBef>
                <a:spcPts val="427"/>
              </a:spcBef>
              <a:spcAft>
                <a:spcPts val="427"/>
              </a:spcAft>
              <a:buFont typeface="Arial"/>
              <a:buChar char="•"/>
            </a:pPr>
            <a:r>
              <a:rPr lang="en-US" sz="2400" b="1" dirty="0"/>
              <a:t>Islands </a:t>
            </a:r>
            <a:r>
              <a:rPr lang="en-US" sz="2400" b="1" dirty="0" smtClean="0"/>
              <a:t>are the trade-off between functionality and location transparency.</a:t>
            </a:r>
          </a:p>
          <a:p>
            <a:pPr marL="318325" indent="-318325" algn="l">
              <a:spcBef>
                <a:spcPts val="427"/>
              </a:spcBef>
              <a:spcAft>
                <a:spcPts val="427"/>
              </a:spcAft>
              <a:buFont typeface="Arial"/>
              <a:buChar char="•"/>
            </a:pPr>
            <a:r>
              <a:rPr lang="en-US" sz="2400" b="1" dirty="0" smtClean="0"/>
              <a:t>Islands have:</a:t>
            </a:r>
          </a:p>
          <a:p>
            <a:pPr lvl="8" indent="0" algn="l">
              <a:spcBef>
                <a:spcPts val="427"/>
              </a:spcBef>
              <a:spcAft>
                <a:spcPts val="427"/>
              </a:spcAft>
            </a:pPr>
            <a:r>
              <a:rPr lang="en-US" sz="2400" b="1" dirty="0" smtClean="0"/>
              <a:t>	- A Data Model</a:t>
            </a:r>
          </a:p>
          <a:p>
            <a:pPr lvl="8" indent="0" algn="l">
              <a:spcBef>
                <a:spcPts val="427"/>
              </a:spcBef>
              <a:spcAft>
                <a:spcPts val="427"/>
              </a:spcAft>
            </a:pPr>
            <a:r>
              <a:rPr lang="en-US" sz="2400" b="1" dirty="0"/>
              <a:t>	</a:t>
            </a:r>
            <a:r>
              <a:rPr lang="en-US" sz="2400" b="1" dirty="0" smtClean="0"/>
              <a:t>- A Language or Set of Operators</a:t>
            </a:r>
          </a:p>
          <a:p>
            <a:pPr lvl="8" indent="0" algn="l">
              <a:spcBef>
                <a:spcPts val="427"/>
              </a:spcBef>
              <a:spcAft>
                <a:spcPts val="427"/>
              </a:spcAft>
            </a:pPr>
            <a:r>
              <a:rPr lang="en-US" sz="2400" b="1" dirty="0"/>
              <a:t>	</a:t>
            </a:r>
            <a:r>
              <a:rPr lang="en-US" sz="2400" b="1" dirty="0" smtClean="0"/>
              <a:t>- A Set of Candidate Database Engines</a:t>
            </a:r>
            <a:endParaRPr lang="en-US" sz="2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364" y="4794079"/>
            <a:ext cx="8448950" cy="3984822"/>
          </a:xfrm>
          <a:prstGeom prst="rect">
            <a:avLst/>
          </a:prstGeom>
        </p:spPr>
      </p:pic>
      <p:sp>
        <p:nvSpPr>
          <p:cNvPr id="57" name="TextBox 56"/>
          <p:cNvSpPr txBox="1"/>
          <p:nvPr/>
        </p:nvSpPr>
        <p:spPr>
          <a:xfrm>
            <a:off x="6843979" y="1963938"/>
            <a:ext cx="6246093" cy="2673375"/>
          </a:xfrm>
          <a:prstGeom prst="rect">
            <a:avLst/>
          </a:prstGeom>
          <a:noFill/>
        </p:spPr>
        <p:txBody>
          <a:bodyPr wrap="square" lIns="0" tIns="0" rIns="0" bIns="0" rtlCol="0">
            <a:normAutofit/>
          </a:bodyPr>
          <a:lstStyle/>
          <a:p>
            <a:pPr algn="l">
              <a:spcBef>
                <a:spcPts val="427"/>
              </a:spcBef>
              <a:spcAft>
                <a:spcPts val="427"/>
              </a:spcAft>
            </a:pPr>
            <a:r>
              <a:rPr lang="en-US" sz="2400" b="1" dirty="0" smtClean="0"/>
              <a:t>User specifies the Island:</a:t>
            </a:r>
          </a:p>
          <a:p>
            <a:pPr algn="l">
              <a:spcBef>
                <a:spcPts val="427"/>
              </a:spcBef>
              <a:spcAft>
                <a:spcPts val="427"/>
              </a:spcAft>
            </a:pPr>
            <a:r>
              <a:rPr lang="en-US" sz="2000" dirty="0" smtClean="0">
                <a:latin typeface="Courier New" panose="02070309020205020404" pitchFamily="49" charset="0"/>
                <a:cs typeface="Courier New" panose="02070309020205020404" pitchFamily="49" charset="0"/>
              </a:rPr>
              <a:t>RELATIONAL(select </a:t>
            </a:r>
            <a:r>
              <a:rPr lang="en-US" sz="2000" dirty="0" err="1" smtClean="0">
                <a:latin typeface="Courier New" panose="02070309020205020404" pitchFamily="49" charset="0"/>
                <a:cs typeface="Courier New" panose="02070309020205020404" pitchFamily="49" charset="0"/>
              </a:rPr>
              <a:t>avg</a:t>
            </a:r>
            <a:r>
              <a:rPr lang="en-US" sz="2000" dirty="0" smtClean="0">
                <a:latin typeface="Courier New" panose="02070309020205020404" pitchFamily="49" charset="0"/>
                <a:cs typeface="Courier New" panose="02070309020205020404" pitchFamily="49" charset="0"/>
              </a:rPr>
              <a:t>(temp) from device)</a:t>
            </a:r>
          </a:p>
          <a:p>
            <a:pPr algn="l">
              <a:spcBef>
                <a:spcPts val="427"/>
              </a:spcBef>
              <a:spcAft>
                <a:spcPts val="427"/>
              </a:spcAft>
            </a:pPr>
            <a:endParaRPr lang="en-US" sz="2000" dirty="0">
              <a:latin typeface="Courier New" panose="02070309020205020404" pitchFamily="49" charset="0"/>
              <a:cs typeface="Courier New" panose="02070309020205020404" pitchFamily="49" charset="0"/>
            </a:endParaRPr>
          </a:p>
          <a:p>
            <a:pPr algn="l">
              <a:spcBef>
                <a:spcPts val="427"/>
              </a:spcBef>
              <a:spcAft>
                <a:spcPts val="427"/>
              </a:spcAft>
            </a:pPr>
            <a:r>
              <a:rPr lang="en-US" sz="2000" dirty="0" smtClean="0">
                <a:latin typeface="Courier New" panose="02070309020205020404" pitchFamily="49" charset="0"/>
                <a:cs typeface="Courier New" panose="02070309020205020404" pitchFamily="49" charset="0"/>
              </a:rPr>
              <a:t>ARRAY(multiply(A,B))</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68789858"/>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20141103-Gadepally_Tech_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20150726-KickoffSlides.pptx</Template>
  <TotalTime>91</TotalTime>
  <Words>1114</Words>
  <Application>Microsoft Macintosh PowerPoint</Application>
  <PresentationFormat>Custom</PresentationFormat>
  <Paragraphs>153</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20141103-Gadepally_Tech_Talk</vt:lpstr>
      <vt:lpstr>PowerPoint Presentation</vt:lpstr>
      <vt:lpstr>Database Challenges</vt:lpstr>
      <vt:lpstr>Database Challenges</vt:lpstr>
      <vt:lpstr>BigDAWG Design</vt:lpstr>
      <vt:lpstr>BigDAWG Design</vt:lpstr>
      <vt:lpstr>BigDAWG Design</vt:lpstr>
      <vt:lpstr>BigDAWG Design</vt:lpstr>
      <vt:lpstr>Semantic Islands as the Tradeoff</vt:lpstr>
      <vt:lpstr>Semantic Islands as the Tradeoff</vt:lpstr>
      <vt:lpstr>Semantic Islands as the Tradeoff</vt:lpstr>
      <vt:lpstr>Hackathon to  Prototype BigDAWG</vt:lpstr>
      <vt:lpstr>Using BigDAWG Polystore for Medical Big Data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Elmore</dc:creator>
  <cp:lastModifiedBy>Vijay Gadepally</cp:lastModifiedBy>
  <cp:revision>17</cp:revision>
  <dcterms:modified xsi:type="dcterms:W3CDTF">2016-01-04T02:20:38Z</dcterms:modified>
</cp:coreProperties>
</file>